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fntdata" ContentType="application/x-fontdata"/>
  <Default Extension="xml" ContentType="application/xml"/>
  <Default Extension="jpg" ContentType="image/jpeg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metadata" ContentType="application/binary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custom-properties" Target="docProps/custom.xml"/><Relationship Id="rId2" Type="http://schemas.openxmlformats.org/officeDocument/2006/relationships/officeDocument" Target="ppt/presentation.xml"/><Relationship Id="rId1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9144000"/>
  <p:notesSz cx="6858000" cy="9144000"/>
  <p:embeddedFontLst>
    <p:embeddedFont>
      <p:font typeface="Bad Script"/>
      <p:regular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7" roundtripDataSignature="AMtx7miOMN1LguhCUK5QVlrQQW5rEIILD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8" Type="http://schemas.openxmlformats.org/officeDocument/2006/relationships/slide" Target="slides/slide3.xml"/><Relationship Id="rId18" Type="http://schemas.openxmlformats.org/officeDocument/2006/relationships/customXml" Target="../customXml/item1.xml"/><Relationship Id="rId3" Type="http://schemas.openxmlformats.org/officeDocument/2006/relationships/presProps" Target="presProps.xml"/><Relationship Id="rId12" Type="http://schemas.openxmlformats.org/officeDocument/2006/relationships/slide" Target="slides/slide7.xml"/><Relationship Id="rId17" Type="http://customschemas.google.com/relationships/presentationmetadata" Target="metadata"/><Relationship Id="rId7" Type="http://schemas.openxmlformats.org/officeDocument/2006/relationships/slide" Target="slides/slide2.xml"/><Relationship Id="rId2" Type="http://schemas.openxmlformats.org/officeDocument/2006/relationships/viewProps" Target="viewProps.xml"/><Relationship Id="rId16" Type="http://schemas.openxmlformats.org/officeDocument/2006/relationships/font" Target="fonts/BadScript-regular.fntdata"/><Relationship Id="rId20" Type="http://schemas.openxmlformats.org/officeDocument/2006/relationships/customXml" Target="../customXml/item3.xml"/><Relationship Id="rId11" Type="http://schemas.openxmlformats.org/officeDocument/2006/relationships/slide" Target="slides/slide6.xml"/><Relationship Id="rId1" Type="http://schemas.openxmlformats.org/officeDocument/2006/relationships/theme" Target="theme/theme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customXml" Target="../customXml/item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C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3" name="Google Shape;19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1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2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rgbClr val="FFFFFF">
                  <a:alpha val="90980"/>
                </a:srgbClr>
              </a:gs>
              <a:gs pos="37000">
                <a:srgbClr val="FFFFFF">
                  <a:alpha val="75686"/>
                </a:srgbClr>
              </a:gs>
              <a:gs pos="100000">
                <a:srgbClr val="B4DCFA">
                  <a:alpha val="78823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" name="Google Shape;21;p12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>
            <a:gsLst>
              <a:gs pos="0">
                <a:srgbClr val="FFFFFF">
                  <a:alpha val="88627"/>
                </a:srgbClr>
              </a:gs>
              <a:gs pos="48000">
                <a:srgbClr val="FFFFFF">
                  <a:alpha val="61960"/>
                </a:srgbClr>
              </a:gs>
              <a:gs pos="100000">
                <a:srgbClr val="B4DCFA">
                  <a:alpha val="78823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" name="Google Shape;22;p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29000">
                <a:srgbClr val="FFFFFF">
                  <a:alpha val="29803"/>
                </a:srgbClr>
              </a:gs>
              <a:gs pos="45000">
                <a:srgbClr val="B4DCFA">
                  <a:alpha val="40000"/>
                </a:srgbClr>
              </a:gs>
              <a:gs pos="55000">
                <a:srgbClr val="FFFFFF">
                  <a:alpha val="25882"/>
                </a:srgbClr>
              </a:gs>
              <a:gs pos="65000">
                <a:srgbClr val="B4DCFA">
                  <a:alpha val="60000"/>
                </a:srgbClr>
              </a:gs>
              <a:gs pos="100000">
                <a:srgbClr val="FFFFFF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" name="Google Shape;23;p12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>
            <a:gsLst>
              <a:gs pos="0">
                <a:schemeClr val="lt1"/>
              </a:gs>
              <a:gs pos="5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" name="Google Shape;24;p12"/>
          <p:cNvSpPr txBox="1"/>
          <p:nvPr>
            <p:ph idx="1" type="subTitle"/>
          </p:nvPr>
        </p:nvSpPr>
        <p:spPr>
          <a:xfrm>
            <a:off x="1473795" y="5052545"/>
            <a:ext cx="5637010" cy="8821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440"/>
              </a:spcBef>
              <a:spcAft>
                <a:spcPts val="0"/>
              </a:spcAft>
              <a:buSzPts val="2860"/>
              <a:buNone/>
              <a:defRPr sz="2200">
                <a:solidFill>
                  <a:schemeClr val="dk2"/>
                </a:solidFill>
              </a:defRPr>
            </a:lvl1pPr>
            <a:lvl2pPr lvl="1" algn="ctr">
              <a:spcBef>
                <a:spcPts val="400"/>
              </a:spcBef>
              <a:spcAft>
                <a:spcPts val="0"/>
              </a:spcAft>
              <a:buSzPts val="26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360"/>
              </a:spcBef>
              <a:spcAft>
                <a:spcPts val="0"/>
              </a:spcAft>
              <a:buSzPts val="234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320"/>
              </a:spcBef>
              <a:spcAft>
                <a:spcPts val="0"/>
              </a:spcAft>
              <a:buSzPts val="208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300"/>
              </a:spcBef>
              <a:spcAft>
                <a:spcPts val="0"/>
              </a:spcAft>
              <a:buSzPts val="182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300"/>
              </a:spcBef>
              <a:spcAft>
                <a:spcPts val="0"/>
              </a:spcAft>
              <a:buSzPts val="182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300"/>
              </a:spcBef>
              <a:spcAft>
                <a:spcPts val="0"/>
              </a:spcAft>
              <a:buSzPts val="182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300"/>
              </a:spcBef>
              <a:spcAft>
                <a:spcPts val="0"/>
              </a:spcAft>
              <a:buSzPts val="182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300"/>
              </a:spcBef>
              <a:spcAft>
                <a:spcPts val="300"/>
              </a:spcAft>
              <a:buSzPts val="182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5" name="Google Shape;25;p12"/>
          <p:cNvSpPr txBox="1"/>
          <p:nvPr>
            <p:ph idx="10" type="dt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2"/>
          <p:cNvSpPr txBox="1"/>
          <p:nvPr>
            <p:ph idx="11" type="ftr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2" type="sldNum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28" name="Google Shape;28;p12"/>
          <p:cNvSpPr txBox="1"/>
          <p:nvPr>
            <p:ph type="ctrTitle"/>
          </p:nvPr>
        </p:nvSpPr>
        <p:spPr>
          <a:xfrm>
            <a:off x="817581" y="3132290"/>
            <a:ext cx="7175351" cy="17931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6912"/>
              <a:buChar char="*"/>
              <a:defRPr sz="5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3"/>
          <p:cNvSpPr txBox="1"/>
          <p:nvPr>
            <p:ph idx="10" type="dt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3"/>
          <p:cNvSpPr txBox="1"/>
          <p:nvPr>
            <p:ph idx="11" type="ftr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3"/>
          <p:cNvSpPr txBox="1"/>
          <p:nvPr>
            <p:ph idx="12" type="sldNum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33" name="Google Shape;33;p13"/>
          <p:cNvSpPr txBox="1"/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3"/>
          <p:cNvSpPr txBox="1"/>
          <p:nvPr>
            <p:ph idx="1" type="body"/>
          </p:nvPr>
        </p:nvSpPr>
        <p:spPr>
          <a:xfrm>
            <a:off x="1143000" y="731520"/>
            <a:ext cx="6400800" cy="3474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7190" lvl="0" marL="4572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1pPr>
            <a:lvl2pPr indent="-377190" lvl="1" marL="9144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2pPr>
            <a:lvl3pPr indent="-377189" lvl="2" marL="13716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3pPr>
            <a:lvl4pPr indent="-377189" lvl="3" marL="18288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4pPr>
            <a:lvl5pPr indent="-377189" lvl="4" marL="22860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5pPr>
            <a:lvl6pPr indent="-377189" lvl="5" marL="27432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6pPr>
            <a:lvl7pPr indent="-377189" lvl="6" marL="32004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7pPr>
            <a:lvl8pPr indent="-377190" lvl="7" marL="36576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8pPr>
            <a:lvl9pPr indent="-377190" lvl="8" marL="4114800" algn="l">
              <a:spcBef>
                <a:spcPts val="360"/>
              </a:spcBef>
              <a:spcAft>
                <a:spcPts val="300"/>
              </a:spcAft>
              <a:buSzPts val="2340"/>
              <a:buChar char="*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4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rgbClr val="FFFFFF">
                  <a:alpha val="91764"/>
                </a:srgbClr>
              </a:gs>
              <a:gs pos="37000">
                <a:srgbClr val="FFFFFF">
                  <a:alpha val="76862"/>
                </a:srgbClr>
              </a:gs>
              <a:gs pos="100000">
                <a:srgbClr val="B4DCFA">
                  <a:alpha val="8000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7" name="Google Shape;37;p14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>
            <a:gsLst>
              <a:gs pos="0">
                <a:srgbClr val="FFFFFF">
                  <a:alpha val="89803"/>
                </a:srgbClr>
              </a:gs>
              <a:gs pos="48000">
                <a:srgbClr val="FFFFFF">
                  <a:alpha val="62745"/>
                </a:srgbClr>
              </a:gs>
              <a:gs pos="100000">
                <a:srgbClr val="B4DCFA">
                  <a:alpha val="8000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8" name="Google Shape;38;p14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29000">
                <a:srgbClr val="FFFFFF">
                  <a:alpha val="29803"/>
                </a:srgbClr>
              </a:gs>
              <a:gs pos="45000">
                <a:srgbClr val="B4DCFA">
                  <a:alpha val="40000"/>
                </a:srgbClr>
              </a:gs>
              <a:gs pos="55000">
                <a:srgbClr val="FFFFFF">
                  <a:alpha val="25882"/>
                </a:srgbClr>
              </a:gs>
              <a:gs pos="65000">
                <a:srgbClr val="B4DCFA">
                  <a:alpha val="60000"/>
                </a:srgbClr>
              </a:gs>
              <a:gs pos="100000">
                <a:srgbClr val="FFFFFF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9" name="Google Shape;39;p14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>
            <a:gsLst>
              <a:gs pos="0">
                <a:schemeClr val="lt1"/>
              </a:gs>
              <a:gs pos="5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0" name="Google Shape;40;p14"/>
          <p:cNvSpPr/>
          <p:nvPr>
            <p:ph idx="2" type="pic"/>
          </p:nvPr>
        </p:nvSpPr>
        <p:spPr>
          <a:xfrm>
            <a:off x="4475175" y="1143000"/>
            <a:ext cx="4114800" cy="3127806"/>
          </a:xfrm>
          <a:prstGeom prst="roundRect">
            <a:avLst>
              <a:gd fmla="val 4230" name="adj"/>
            </a:avLst>
          </a:prstGeom>
          <a:solidFill>
            <a:srgbClr val="8BC9F7"/>
          </a:solidFill>
          <a:ln>
            <a:noFill/>
          </a:ln>
          <a:effectLst>
            <a:reflection blurRad="0" dir="0" dist="0" endA="300" endPos="28000" kx="0" rotWithShape="0" algn="bl" stA="23000" stPos="0" sy="-100000" ky="0"/>
          </a:effectLst>
        </p:spPr>
      </p:sp>
      <p:sp>
        <p:nvSpPr>
          <p:cNvPr id="41" name="Google Shape;41;p14"/>
          <p:cNvSpPr txBox="1"/>
          <p:nvPr>
            <p:ph idx="1" type="body"/>
          </p:nvPr>
        </p:nvSpPr>
        <p:spPr>
          <a:xfrm>
            <a:off x="877887" y="1010486"/>
            <a:ext cx="3694114" cy="21630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360680" lvl="0" marL="457200" algn="l">
              <a:spcBef>
                <a:spcPts val="320"/>
              </a:spcBef>
              <a:spcAft>
                <a:spcPts val="0"/>
              </a:spcAft>
              <a:buSzPts val="2080"/>
              <a:buFont typeface="Georgia"/>
              <a:buChar char="*"/>
              <a:defRPr sz="1600"/>
            </a:lvl1pPr>
            <a:lvl2pPr indent="-228600" lvl="1" marL="914400" algn="l">
              <a:spcBef>
                <a:spcPts val="300"/>
              </a:spcBef>
              <a:spcAft>
                <a:spcPts val="0"/>
              </a:spcAft>
              <a:buSzPts val="1560"/>
              <a:buNone/>
              <a:defRPr sz="1200"/>
            </a:lvl2pPr>
            <a:lvl3pPr indent="-228600" lvl="2" marL="1371600" algn="l">
              <a:spcBef>
                <a:spcPts val="300"/>
              </a:spcBef>
              <a:spcAft>
                <a:spcPts val="0"/>
              </a:spcAft>
              <a:buSzPts val="1300"/>
              <a:buNone/>
              <a:defRPr sz="1000"/>
            </a:lvl3pPr>
            <a:lvl4pPr indent="-228600" lvl="3" marL="1828800" algn="l"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4pPr>
            <a:lvl5pPr indent="-228600" lvl="4" marL="2286000" algn="l"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5pPr>
            <a:lvl6pPr indent="-228600" lvl="5" marL="2743200" algn="l"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6pPr>
            <a:lvl7pPr indent="-228600" lvl="6" marL="3200400" algn="l"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7pPr>
            <a:lvl8pPr indent="-228600" lvl="7" marL="3657600" algn="l"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8pPr>
            <a:lvl9pPr indent="-228600" lvl="8" marL="4114800" algn="l">
              <a:spcBef>
                <a:spcPts val="300"/>
              </a:spcBef>
              <a:spcAft>
                <a:spcPts val="300"/>
              </a:spcAft>
              <a:buSzPts val="1170"/>
              <a:buNone/>
              <a:defRPr sz="900"/>
            </a:lvl9pPr>
          </a:lstStyle>
          <a:p/>
        </p:txBody>
      </p:sp>
      <p:sp>
        <p:nvSpPr>
          <p:cNvPr id="42" name="Google Shape;42;p14"/>
          <p:cNvSpPr txBox="1"/>
          <p:nvPr>
            <p:ph idx="10" type="dt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1" type="ftr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4"/>
          <p:cNvSpPr txBox="1"/>
          <p:nvPr>
            <p:ph idx="12" type="sldNum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45" name="Google Shape;45;p14"/>
          <p:cNvSpPr txBox="1"/>
          <p:nvPr>
            <p:ph type="title"/>
          </p:nvPr>
        </p:nvSpPr>
        <p:spPr>
          <a:xfrm>
            <a:off x="727268" y="4464421"/>
            <a:ext cx="638353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888"/>
              <a:buChar char="*"/>
              <a:defRPr b="1" sz="46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5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rgbClr val="FFFFFF">
                  <a:alpha val="91764"/>
                </a:srgbClr>
              </a:gs>
              <a:gs pos="37000">
                <a:srgbClr val="FFFFFF">
                  <a:alpha val="76862"/>
                </a:srgbClr>
              </a:gs>
              <a:gs pos="100000">
                <a:srgbClr val="B4DCFA">
                  <a:alpha val="8000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8" name="Google Shape;48;p15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>
            <a:gsLst>
              <a:gs pos="0">
                <a:srgbClr val="FFFFFF">
                  <a:alpha val="89803"/>
                </a:srgbClr>
              </a:gs>
              <a:gs pos="48000">
                <a:srgbClr val="FFFFFF">
                  <a:alpha val="62745"/>
                </a:srgbClr>
              </a:gs>
              <a:gs pos="100000">
                <a:srgbClr val="B4DCFA">
                  <a:alpha val="8000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9" name="Google Shape;49;p15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29000">
                <a:srgbClr val="FFFFFF">
                  <a:alpha val="29803"/>
                </a:srgbClr>
              </a:gs>
              <a:gs pos="45000">
                <a:srgbClr val="B4DCFA">
                  <a:alpha val="40000"/>
                </a:srgbClr>
              </a:gs>
              <a:gs pos="55000">
                <a:srgbClr val="FFFFFF">
                  <a:alpha val="25882"/>
                </a:srgbClr>
              </a:gs>
              <a:gs pos="65000">
                <a:srgbClr val="B4DCFA">
                  <a:alpha val="60000"/>
                </a:srgbClr>
              </a:gs>
              <a:gs pos="100000">
                <a:srgbClr val="FFFFFF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0" name="Google Shape;50;p15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>
            <a:gsLst>
              <a:gs pos="0">
                <a:schemeClr val="lt1"/>
              </a:gs>
              <a:gs pos="5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1" name="Google Shape;51;p15"/>
          <p:cNvSpPr txBox="1"/>
          <p:nvPr>
            <p:ph type="title"/>
          </p:nvPr>
        </p:nvSpPr>
        <p:spPr>
          <a:xfrm>
            <a:off x="2033195" y="2172648"/>
            <a:ext cx="5966666" cy="242334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888"/>
              <a:buChar char="*"/>
              <a:defRPr b="1" sz="46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" type="body"/>
          </p:nvPr>
        </p:nvSpPr>
        <p:spPr>
          <a:xfrm>
            <a:off x="2022438" y="4607511"/>
            <a:ext cx="5970494" cy="8354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r">
              <a:spcBef>
                <a:spcPts val="400"/>
              </a:spcBef>
              <a:spcAft>
                <a:spcPts val="0"/>
              </a:spcAft>
              <a:buSzPts val="2600"/>
              <a:buNone/>
              <a:defRPr sz="2000">
                <a:solidFill>
                  <a:schemeClr val="dk2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23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SzPts val="20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300"/>
              </a:spcBef>
              <a:spcAft>
                <a:spcPts val="0"/>
              </a:spcAft>
              <a:buSzPts val="18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300"/>
              </a:spcBef>
              <a:spcAft>
                <a:spcPts val="0"/>
              </a:spcAft>
              <a:buSzPts val="18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300"/>
              </a:spcBef>
              <a:spcAft>
                <a:spcPts val="0"/>
              </a:spcAft>
              <a:buSzPts val="18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300"/>
              </a:spcBef>
              <a:spcAft>
                <a:spcPts val="0"/>
              </a:spcAft>
              <a:buSzPts val="18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300"/>
              </a:spcBef>
              <a:spcAft>
                <a:spcPts val="0"/>
              </a:spcAft>
              <a:buSzPts val="18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300"/>
              </a:spcBef>
              <a:spcAft>
                <a:spcPts val="300"/>
              </a:spcAft>
              <a:buSzPts val="18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3" name="Google Shape;53;p15"/>
          <p:cNvSpPr txBox="1"/>
          <p:nvPr>
            <p:ph idx="10" type="dt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5"/>
          <p:cNvSpPr txBox="1"/>
          <p:nvPr>
            <p:ph idx="11" type="ftr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5"/>
          <p:cNvSpPr txBox="1"/>
          <p:nvPr>
            <p:ph idx="12" type="sldNum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6"/>
          <p:cNvSpPr txBox="1"/>
          <p:nvPr>
            <p:ph idx="10" type="dt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6"/>
          <p:cNvSpPr txBox="1"/>
          <p:nvPr>
            <p:ph idx="11" type="ftr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6"/>
          <p:cNvSpPr txBox="1"/>
          <p:nvPr>
            <p:ph idx="12" type="sldNum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60" name="Google Shape;60;p16"/>
          <p:cNvSpPr txBox="1"/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6"/>
          <p:cNvSpPr txBox="1"/>
          <p:nvPr>
            <p:ph idx="1" type="body"/>
          </p:nvPr>
        </p:nvSpPr>
        <p:spPr>
          <a:xfrm>
            <a:off x="1142999" y="731519"/>
            <a:ext cx="3346704" cy="3474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7190" lvl="0" marL="4572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1pPr>
            <a:lvl2pPr indent="-377190" lvl="1" marL="9144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2pPr>
            <a:lvl3pPr indent="-377189" lvl="2" marL="13716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3pPr>
            <a:lvl4pPr indent="-377189" lvl="3" marL="18288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4pPr>
            <a:lvl5pPr indent="-377189" lvl="4" marL="22860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5pPr>
            <a:lvl6pPr indent="-377189" lvl="5" marL="27432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6pPr>
            <a:lvl7pPr indent="-377189" lvl="6" marL="32004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7pPr>
            <a:lvl8pPr indent="-377190" lvl="7" marL="36576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8pPr>
            <a:lvl9pPr indent="-377190" lvl="8" marL="4114800" algn="l">
              <a:spcBef>
                <a:spcPts val="360"/>
              </a:spcBef>
              <a:spcAft>
                <a:spcPts val="300"/>
              </a:spcAft>
              <a:buSzPts val="2340"/>
              <a:buChar char="*"/>
              <a:defRPr/>
            </a:lvl9pPr>
          </a:lstStyle>
          <a:p/>
        </p:txBody>
      </p:sp>
      <p:sp>
        <p:nvSpPr>
          <p:cNvPr id="62" name="Google Shape;62;p16"/>
          <p:cNvSpPr txBox="1"/>
          <p:nvPr>
            <p:ph idx="2" type="body"/>
          </p:nvPr>
        </p:nvSpPr>
        <p:spPr>
          <a:xfrm>
            <a:off x="4645152" y="731520"/>
            <a:ext cx="3346704" cy="3474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7190" lvl="0" marL="4572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1pPr>
            <a:lvl2pPr indent="-377190" lvl="1" marL="9144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2pPr>
            <a:lvl3pPr indent="-377189" lvl="2" marL="13716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3pPr>
            <a:lvl4pPr indent="-377189" lvl="3" marL="18288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4pPr>
            <a:lvl5pPr indent="-377189" lvl="4" marL="22860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5pPr>
            <a:lvl6pPr indent="-377189" lvl="5" marL="27432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6pPr>
            <a:lvl7pPr indent="-377189" lvl="6" marL="32004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7pPr>
            <a:lvl8pPr indent="-377190" lvl="7" marL="36576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8pPr>
            <a:lvl9pPr indent="-377190" lvl="8" marL="4114800" algn="l">
              <a:spcBef>
                <a:spcPts val="360"/>
              </a:spcBef>
              <a:spcAft>
                <a:spcPts val="300"/>
              </a:spcAft>
              <a:buSzPts val="2340"/>
              <a:buChar char="*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7"/>
          <p:cNvSpPr txBox="1"/>
          <p:nvPr>
            <p:ph idx="1" type="body"/>
          </p:nvPr>
        </p:nvSpPr>
        <p:spPr>
          <a:xfrm>
            <a:off x="1143000" y="731520"/>
            <a:ext cx="3346704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spcBef>
                <a:spcPts val="480"/>
              </a:spcBef>
              <a:spcAft>
                <a:spcPts val="0"/>
              </a:spcAft>
              <a:buSzPts val="3120"/>
              <a:buNone/>
              <a:defRPr b="1" i="0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26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234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208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208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208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208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208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300"/>
              </a:spcAft>
              <a:buSzPts val="2080"/>
              <a:buNone/>
              <a:defRPr b="1" sz="1600"/>
            </a:lvl9pPr>
          </a:lstStyle>
          <a:p/>
        </p:txBody>
      </p:sp>
      <p:sp>
        <p:nvSpPr>
          <p:cNvPr id="65" name="Google Shape;65;p17"/>
          <p:cNvSpPr txBox="1"/>
          <p:nvPr>
            <p:ph idx="2" type="body"/>
          </p:nvPr>
        </p:nvSpPr>
        <p:spPr>
          <a:xfrm>
            <a:off x="1156447" y="1400327"/>
            <a:ext cx="3346704" cy="27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7190" lvl="0" marL="4572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 sz="1800"/>
            </a:lvl1pPr>
            <a:lvl2pPr indent="-377190" lvl="1" marL="9144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 sz="1800"/>
            </a:lvl2pPr>
            <a:lvl3pPr indent="-360680" lvl="2" marL="1371600" algn="l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3pPr>
            <a:lvl4pPr indent="-360680" lvl="3" marL="1828800" algn="l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4pPr>
            <a:lvl5pPr indent="-360679" lvl="4" marL="2286000" algn="l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5pPr>
            <a:lvl6pPr indent="-360679" lvl="5" marL="2743200" algn="l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6pPr>
            <a:lvl7pPr indent="-360679" lvl="6" marL="3200400" algn="l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7pPr>
            <a:lvl8pPr indent="-360679" lvl="7" marL="3657600" algn="l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8pPr>
            <a:lvl9pPr indent="-360679" lvl="8" marL="4114800" algn="l">
              <a:spcBef>
                <a:spcPts val="320"/>
              </a:spcBef>
              <a:spcAft>
                <a:spcPts val="300"/>
              </a:spcAft>
              <a:buSzPts val="2080"/>
              <a:buChar char="*"/>
              <a:defRPr sz="1600"/>
            </a:lvl9pPr>
          </a:lstStyle>
          <a:p/>
        </p:txBody>
      </p:sp>
      <p:sp>
        <p:nvSpPr>
          <p:cNvPr id="66" name="Google Shape;66;p17"/>
          <p:cNvSpPr txBox="1"/>
          <p:nvPr>
            <p:ph idx="3" type="body"/>
          </p:nvPr>
        </p:nvSpPr>
        <p:spPr>
          <a:xfrm>
            <a:off x="4647302" y="731520"/>
            <a:ext cx="3346704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spcBef>
                <a:spcPts val="480"/>
              </a:spcBef>
              <a:spcAft>
                <a:spcPts val="0"/>
              </a:spcAft>
              <a:buSzPts val="3120"/>
              <a:buNone/>
              <a:defRPr b="1" i="0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26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234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208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208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208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208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208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300"/>
              </a:spcAft>
              <a:buSzPts val="2080"/>
              <a:buNone/>
              <a:defRPr b="1" sz="1600"/>
            </a:lvl9pPr>
          </a:lstStyle>
          <a:p/>
        </p:txBody>
      </p:sp>
      <p:sp>
        <p:nvSpPr>
          <p:cNvPr id="67" name="Google Shape;67;p17"/>
          <p:cNvSpPr txBox="1"/>
          <p:nvPr>
            <p:ph idx="4" type="body"/>
          </p:nvPr>
        </p:nvSpPr>
        <p:spPr>
          <a:xfrm>
            <a:off x="4645025" y="1399032"/>
            <a:ext cx="3346704" cy="27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7190" lvl="0" marL="4572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 sz="1800"/>
            </a:lvl1pPr>
            <a:lvl2pPr indent="-377190" lvl="1" marL="9144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 sz="1800"/>
            </a:lvl2pPr>
            <a:lvl3pPr indent="-360680" lvl="2" marL="1371600" algn="l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3pPr>
            <a:lvl4pPr indent="-360680" lvl="3" marL="1828800" algn="l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4pPr>
            <a:lvl5pPr indent="-360679" lvl="4" marL="2286000" algn="l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5pPr>
            <a:lvl6pPr indent="-360679" lvl="5" marL="2743200" algn="l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6pPr>
            <a:lvl7pPr indent="-360679" lvl="6" marL="3200400" algn="l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7pPr>
            <a:lvl8pPr indent="-360679" lvl="7" marL="3657600" algn="l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8pPr>
            <a:lvl9pPr indent="-360679" lvl="8" marL="4114800" algn="l">
              <a:spcBef>
                <a:spcPts val="320"/>
              </a:spcBef>
              <a:spcAft>
                <a:spcPts val="300"/>
              </a:spcAft>
              <a:buSzPts val="2080"/>
              <a:buChar char="*"/>
              <a:defRPr sz="1600"/>
            </a:lvl9pPr>
          </a:lstStyle>
          <a:p/>
        </p:txBody>
      </p:sp>
      <p:sp>
        <p:nvSpPr>
          <p:cNvPr id="68" name="Google Shape;68;p17"/>
          <p:cNvSpPr txBox="1"/>
          <p:nvPr>
            <p:ph idx="10" type="dt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7"/>
          <p:cNvSpPr txBox="1"/>
          <p:nvPr>
            <p:ph idx="11" type="ftr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7"/>
          <p:cNvSpPr txBox="1"/>
          <p:nvPr>
            <p:ph idx="12" type="sldNum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71" name="Google Shape;71;p17"/>
          <p:cNvSpPr txBox="1"/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8"/>
          <p:cNvSpPr txBox="1"/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8"/>
          <p:cNvSpPr txBox="1"/>
          <p:nvPr>
            <p:ph idx="10" type="dt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8"/>
          <p:cNvSpPr txBox="1"/>
          <p:nvPr>
            <p:ph idx="11" type="ftr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8"/>
          <p:cNvSpPr txBox="1"/>
          <p:nvPr>
            <p:ph idx="12" type="sldNum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9"/>
          <p:cNvSpPr txBox="1"/>
          <p:nvPr>
            <p:ph idx="10" type="dt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9"/>
          <p:cNvSpPr txBox="1"/>
          <p:nvPr>
            <p:ph idx="11" type="ftr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9"/>
          <p:cNvSpPr txBox="1"/>
          <p:nvPr>
            <p:ph idx="12" type="sldNum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0"/>
          <p:cNvSpPr txBox="1"/>
          <p:nvPr>
            <p:ph type="title"/>
          </p:nvPr>
        </p:nvSpPr>
        <p:spPr>
          <a:xfrm>
            <a:off x="839095" y="2209800"/>
            <a:ext cx="3636085" cy="125849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584"/>
              <a:buChar char="*"/>
              <a:defRPr b="1" sz="2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" type="body"/>
          </p:nvPr>
        </p:nvSpPr>
        <p:spPr>
          <a:xfrm>
            <a:off x="4593515" y="731520"/>
            <a:ext cx="4017085" cy="48947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410210" lvl="0" marL="457200" algn="l">
              <a:spcBef>
                <a:spcPts val="440"/>
              </a:spcBef>
              <a:spcAft>
                <a:spcPts val="0"/>
              </a:spcAft>
              <a:buSzPts val="2860"/>
              <a:buChar char="*"/>
              <a:defRPr sz="2200"/>
            </a:lvl1pPr>
            <a:lvl2pPr indent="-393700" lvl="1" marL="914400" algn="l">
              <a:spcBef>
                <a:spcPts val="400"/>
              </a:spcBef>
              <a:spcAft>
                <a:spcPts val="0"/>
              </a:spcAft>
              <a:buSzPts val="2600"/>
              <a:buChar char="*"/>
              <a:defRPr sz="2000"/>
            </a:lvl2pPr>
            <a:lvl3pPr indent="-377189" lvl="2" marL="13716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 sz="1800"/>
            </a:lvl3pPr>
            <a:lvl4pPr indent="-360680" lvl="3" marL="1828800" algn="l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4pPr>
            <a:lvl5pPr indent="-344170" lvl="4" marL="2286000" algn="l">
              <a:spcBef>
                <a:spcPts val="300"/>
              </a:spcBef>
              <a:spcAft>
                <a:spcPts val="0"/>
              </a:spcAft>
              <a:buSzPts val="1820"/>
              <a:buChar char="*"/>
              <a:defRPr sz="1400"/>
            </a:lvl5pPr>
            <a:lvl6pPr indent="-393700" lvl="5" marL="2743200" algn="l">
              <a:spcBef>
                <a:spcPts val="400"/>
              </a:spcBef>
              <a:spcAft>
                <a:spcPts val="0"/>
              </a:spcAft>
              <a:buSzPts val="2600"/>
              <a:buChar char="*"/>
              <a:defRPr sz="2000"/>
            </a:lvl6pPr>
            <a:lvl7pPr indent="-393700" lvl="6" marL="3200400" algn="l">
              <a:spcBef>
                <a:spcPts val="400"/>
              </a:spcBef>
              <a:spcAft>
                <a:spcPts val="0"/>
              </a:spcAft>
              <a:buSzPts val="2600"/>
              <a:buChar char="*"/>
              <a:defRPr sz="2000"/>
            </a:lvl7pPr>
            <a:lvl8pPr indent="-393700" lvl="7" marL="3657600" algn="l">
              <a:spcBef>
                <a:spcPts val="400"/>
              </a:spcBef>
              <a:spcAft>
                <a:spcPts val="0"/>
              </a:spcAft>
              <a:buSzPts val="2600"/>
              <a:buChar char="*"/>
              <a:defRPr sz="2000"/>
            </a:lvl8pPr>
            <a:lvl9pPr indent="-393700" lvl="8" marL="4114800" algn="l">
              <a:spcBef>
                <a:spcPts val="400"/>
              </a:spcBef>
              <a:spcAft>
                <a:spcPts val="300"/>
              </a:spcAft>
              <a:buSzPts val="2600"/>
              <a:buChar char="*"/>
              <a:defRPr sz="2000"/>
            </a:lvl9pPr>
          </a:lstStyle>
          <a:p/>
        </p:txBody>
      </p:sp>
      <p:sp>
        <p:nvSpPr>
          <p:cNvPr id="84" name="Google Shape;84;p20"/>
          <p:cNvSpPr txBox="1"/>
          <p:nvPr>
            <p:ph idx="2" type="body"/>
          </p:nvPr>
        </p:nvSpPr>
        <p:spPr>
          <a:xfrm>
            <a:off x="1075765" y="3497802"/>
            <a:ext cx="3388660" cy="21395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820"/>
              <a:buNone/>
              <a:defRPr sz="1400"/>
            </a:lvl1pPr>
            <a:lvl2pPr indent="-228600" lvl="1" marL="914400" algn="l">
              <a:spcBef>
                <a:spcPts val="300"/>
              </a:spcBef>
              <a:spcAft>
                <a:spcPts val="0"/>
              </a:spcAft>
              <a:buSzPts val="1560"/>
              <a:buNone/>
              <a:defRPr sz="1200"/>
            </a:lvl2pPr>
            <a:lvl3pPr indent="-228600" lvl="2" marL="1371600" algn="l">
              <a:spcBef>
                <a:spcPts val="300"/>
              </a:spcBef>
              <a:spcAft>
                <a:spcPts val="0"/>
              </a:spcAft>
              <a:buSzPts val="1300"/>
              <a:buNone/>
              <a:defRPr sz="1000"/>
            </a:lvl3pPr>
            <a:lvl4pPr indent="-228600" lvl="3" marL="1828800" algn="l"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4pPr>
            <a:lvl5pPr indent="-228600" lvl="4" marL="2286000" algn="l"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5pPr>
            <a:lvl6pPr indent="-228600" lvl="5" marL="2743200" algn="l"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6pPr>
            <a:lvl7pPr indent="-228600" lvl="6" marL="3200400" algn="l"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7pPr>
            <a:lvl8pPr indent="-228600" lvl="7" marL="3657600" algn="l"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8pPr>
            <a:lvl9pPr indent="-228600" lvl="8" marL="4114800" algn="l">
              <a:spcBef>
                <a:spcPts val="300"/>
              </a:spcBef>
              <a:spcAft>
                <a:spcPts val="300"/>
              </a:spcAft>
              <a:buSzPts val="1170"/>
              <a:buNone/>
              <a:defRPr sz="900"/>
            </a:lvl9pPr>
          </a:lstStyle>
          <a:p/>
        </p:txBody>
      </p:sp>
      <p:sp>
        <p:nvSpPr>
          <p:cNvPr id="85" name="Google Shape;85;p20"/>
          <p:cNvSpPr txBox="1"/>
          <p:nvPr>
            <p:ph idx="10" type="dt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20"/>
          <p:cNvSpPr txBox="1"/>
          <p:nvPr>
            <p:ph idx="11" type="ftr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20"/>
          <p:cNvSpPr txBox="1"/>
          <p:nvPr>
            <p:ph idx="12" type="sldNum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1"/>
          <p:cNvSpPr txBox="1"/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" type="body"/>
          </p:nvPr>
        </p:nvSpPr>
        <p:spPr>
          <a:xfrm rot="5400000">
            <a:off x="3368040" y="-731521"/>
            <a:ext cx="3474720" cy="64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7190" lvl="0" marL="4572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1pPr>
            <a:lvl2pPr indent="-377190" lvl="1" marL="9144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2pPr>
            <a:lvl3pPr indent="-377189" lvl="2" marL="13716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3pPr>
            <a:lvl4pPr indent="-377189" lvl="3" marL="18288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4pPr>
            <a:lvl5pPr indent="-377189" lvl="4" marL="22860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5pPr>
            <a:lvl6pPr indent="-377189" lvl="5" marL="27432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6pPr>
            <a:lvl7pPr indent="-377189" lvl="6" marL="32004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7pPr>
            <a:lvl8pPr indent="-377190" lvl="7" marL="36576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8pPr>
            <a:lvl9pPr indent="-377190" lvl="8" marL="4114800" algn="l">
              <a:spcBef>
                <a:spcPts val="360"/>
              </a:spcBef>
              <a:spcAft>
                <a:spcPts val="300"/>
              </a:spcAft>
              <a:buSzPts val="2340"/>
              <a:buChar char="*"/>
              <a:defRPr/>
            </a:lvl9pPr>
          </a:lstStyle>
          <a:p/>
        </p:txBody>
      </p:sp>
      <p:sp>
        <p:nvSpPr>
          <p:cNvPr id="91" name="Google Shape;91;p21"/>
          <p:cNvSpPr txBox="1"/>
          <p:nvPr>
            <p:ph idx="10" type="dt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21"/>
          <p:cNvSpPr txBox="1"/>
          <p:nvPr>
            <p:ph idx="11" type="ftr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21"/>
          <p:cNvSpPr txBox="1"/>
          <p:nvPr>
            <p:ph idx="12" type="sldNum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2"/>
          <p:cNvSpPr txBox="1"/>
          <p:nvPr>
            <p:ph type="title"/>
          </p:nvPr>
        </p:nvSpPr>
        <p:spPr>
          <a:xfrm rot="5400000">
            <a:off x="-436711" y="1966987"/>
            <a:ext cx="5238339" cy="20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888"/>
              <a:buChar char="*"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2"/>
          <p:cNvSpPr txBox="1"/>
          <p:nvPr>
            <p:ph idx="1" type="body"/>
          </p:nvPr>
        </p:nvSpPr>
        <p:spPr>
          <a:xfrm rot="5400000">
            <a:off x="3291392" y="764240"/>
            <a:ext cx="4894729" cy="4829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7190" lvl="0" marL="4572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1pPr>
            <a:lvl2pPr indent="-377190" lvl="1" marL="9144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2pPr>
            <a:lvl3pPr indent="-377189" lvl="2" marL="13716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3pPr>
            <a:lvl4pPr indent="-377189" lvl="3" marL="18288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4pPr>
            <a:lvl5pPr indent="-377189" lvl="4" marL="22860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5pPr>
            <a:lvl6pPr indent="-377189" lvl="5" marL="27432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6pPr>
            <a:lvl7pPr indent="-377189" lvl="6" marL="32004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7pPr>
            <a:lvl8pPr indent="-377190" lvl="7" marL="36576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8pPr>
            <a:lvl9pPr indent="-377190" lvl="8" marL="4114800" algn="l">
              <a:spcBef>
                <a:spcPts val="360"/>
              </a:spcBef>
              <a:spcAft>
                <a:spcPts val="300"/>
              </a:spcAft>
              <a:buSzPts val="2340"/>
              <a:buChar char="*"/>
              <a:defRPr/>
            </a:lvl9pPr>
          </a:lstStyle>
          <a:p/>
        </p:txBody>
      </p:sp>
      <p:sp>
        <p:nvSpPr>
          <p:cNvPr id="97" name="Google Shape;97;p22"/>
          <p:cNvSpPr txBox="1"/>
          <p:nvPr>
            <p:ph idx="10" type="dt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2"/>
          <p:cNvSpPr txBox="1"/>
          <p:nvPr>
            <p:ph idx="11" type="ftr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2"/>
          <p:cNvSpPr txBox="1"/>
          <p:nvPr>
            <p:ph idx="12" type="sldNum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99D4FE"/>
            </a:gs>
            <a:gs pos="60000">
              <a:srgbClr val="FFFFFF"/>
            </a:gs>
            <a:gs pos="100000">
              <a:srgbClr val="54BDF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rgbClr val="FFFFFF">
                  <a:alpha val="90980"/>
                </a:srgbClr>
              </a:gs>
              <a:gs pos="37000">
                <a:srgbClr val="FFFFFF">
                  <a:alpha val="75686"/>
                </a:srgbClr>
              </a:gs>
              <a:gs pos="100000">
                <a:srgbClr val="B4DCFA">
                  <a:alpha val="78823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" name="Google Shape;11;p11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>
            <a:gsLst>
              <a:gs pos="0">
                <a:srgbClr val="FFFFFF">
                  <a:alpha val="88627"/>
                </a:srgbClr>
              </a:gs>
              <a:gs pos="48000">
                <a:srgbClr val="FFFFFF">
                  <a:alpha val="61960"/>
                </a:srgbClr>
              </a:gs>
              <a:gs pos="100000">
                <a:srgbClr val="B4DCFA">
                  <a:alpha val="78823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" name="Google Shape;12;p11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29000">
                <a:srgbClr val="FFFFFF">
                  <a:alpha val="29803"/>
                </a:srgbClr>
              </a:gs>
              <a:gs pos="45000">
                <a:srgbClr val="B4DCFA">
                  <a:alpha val="40000"/>
                </a:srgbClr>
              </a:gs>
              <a:gs pos="55000">
                <a:srgbClr val="FFFFFF">
                  <a:alpha val="25882"/>
                </a:srgbClr>
              </a:gs>
              <a:gs pos="65000">
                <a:srgbClr val="B4DCFA">
                  <a:alpha val="60000"/>
                </a:srgbClr>
              </a:gs>
              <a:gs pos="100000">
                <a:srgbClr val="FFFFFF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" name="Google Shape;13;p11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>
            <a:gsLst>
              <a:gs pos="0">
                <a:schemeClr val="lt1"/>
              </a:gs>
              <a:gs pos="56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" name="Google Shape;14;p11"/>
          <p:cNvSpPr txBox="1"/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b="1" i="0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5" name="Google Shape;15;p11"/>
          <p:cNvSpPr txBox="1"/>
          <p:nvPr>
            <p:ph idx="1" type="body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0210" lvl="0" marL="457200" marR="0" rtl="0" algn="l">
              <a:spcBef>
                <a:spcPts val="4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Char char="*"/>
              <a:defRPr b="0" i="0" sz="2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93700" lvl="1" marL="914400" marR="0" rtl="0" algn="l"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Char char="*"/>
              <a:defRPr b="0" i="0" sz="2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77189" lvl="2" marL="1371600" marR="0" rtl="0" algn="l">
              <a:spcBef>
                <a:spcPts val="360"/>
              </a:spcBef>
              <a:spcAft>
                <a:spcPts val="0"/>
              </a:spcAft>
              <a:buClr>
                <a:srgbClr val="C3260C"/>
              </a:buClr>
              <a:buSzPts val="2340"/>
              <a:buFont typeface="Georgia"/>
              <a:buChar char="*"/>
              <a:defRPr b="0" i="0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60680" lvl="3" marL="1828800" marR="0" rtl="0" algn="l">
              <a:spcBef>
                <a:spcPts val="320"/>
              </a:spcBef>
              <a:spcAft>
                <a:spcPts val="0"/>
              </a:spcAft>
              <a:buClr>
                <a:srgbClr val="C3260C"/>
              </a:buClr>
              <a:buSzPts val="2080"/>
              <a:buFont typeface="Georgia"/>
              <a:buChar char="*"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44170" lvl="4" marL="2286000" marR="0" rtl="0" algn="l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Char char="*"/>
              <a:defRPr b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44170" lvl="5" marL="2743200" marR="0" rtl="0" algn="l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Char char="*"/>
              <a:defRPr b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44170" lvl="6" marL="3200400" marR="0" rtl="0" algn="l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Char char="*"/>
              <a:defRPr b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44170" lvl="7" marL="3657600" marR="0" rtl="0" algn="l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Char char="*"/>
              <a:defRPr b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44170" lvl="8" marL="4114800" marR="0" rtl="0" algn="l">
              <a:spcBef>
                <a:spcPts val="300"/>
              </a:spcBef>
              <a:spcAft>
                <a:spcPts val="300"/>
              </a:spcAft>
              <a:buClr>
                <a:srgbClr val="C3260C"/>
              </a:buClr>
              <a:buSzPts val="1820"/>
              <a:buFont typeface="Georgia"/>
              <a:buChar char="*"/>
              <a:defRPr b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6" name="Google Shape;16;p11"/>
          <p:cNvSpPr txBox="1"/>
          <p:nvPr>
            <p:ph idx="10" type="dt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1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7" name="Google Shape;17;p11"/>
          <p:cNvSpPr txBox="1"/>
          <p:nvPr>
            <p:ph idx="11" type="ftr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1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8" name="Google Shape;18;p11"/>
          <p:cNvSpPr txBox="1"/>
          <p:nvPr>
            <p:ph idx="12" type="sldNum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ctr">
              <a:spcBef>
                <a:spcPts val="0"/>
              </a:spcBef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ctr">
              <a:spcBef>
                <a:spcPts val="0"/>
              </a:spcBef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ctr">
              <a:spcBef>
                <a:spcPts val="0"/>
              </a:spcBef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ctr">
              <a:spcBef>
                <a:spcPts val="0"/>
              </a:spcBef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ctr">
              <a:spcBef>
                <a:spcPts val="0"/>
              </a:spcBef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ctr">
              <a:spcBef>
                <a:spcPts val="0"/>
              </a:spcBef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ctr">
              <a:spcBef>
                <a:spcPts val="0"/>
              </a:spcBef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ctr">
              <a:spcBef>
                <a:spcPts val="0"/>
              </a:spcBef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17.png"/><Relationship Id="rId5" Type="http://schemas.openxmlformats.org/officeDocument/2006/relationships/image" Target="../media/image4.png"/><Relationship Id="rId6" Type="http://schemas.openxmlformats.org/officeDocument/2006/relationships/image" Target="../media/image2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Relationship Id="rId4" Type="http://schemas.openxmlformats.org/officeDocument/2006/relationships/image" Target="../media/image24.jpg"/><Relationship Id="rId9" Type="http://schemas.openxmlformats.org/officeDocument/2006/relationships/image" Target="../media/image18.jpg"/><Relationship Id="rId5" Type="http://schemas.openxmlformats.org/officeDocument/2006/relationships/image" Target="../media/image3.jpg"/><Relationship Id="rId6" Type="http://schemas.openxmlformats.org/officeDocument/2006/relationships/image" Target="../media/image25.jpg"/><Relationship Id="rId7" Type="http://schemas.openxmlformats.org/officeDocument/2006/relationships/image" Target="../media/image8.jpg"/><Relationship Id="rId8" Type="http://schemas.openxmlformats.org/officeDocument/2006/relationships/image" Target="../media/image1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9.jpg"/><Relationship Id="rId4" Type="http://schemas.openxmlformats.org/officeDocument/2006/relationships/image" Target="../media/image13.jpg"/><Relationship Id="rId10" Type="http://schemas.openxmlformats.org/officeDocument/2006/relationships/image" Target="../media/image27.jpg"/><Relationship Id="rId9" Type="http://schemas.openxmlformats.org/officeDocument/2006/relationships/image" Target="../media/image12.jpg"/><Relationship Id="rId5" Type="http://schemas.openxmlformats.org/officeDocument/2006/relationships/image" Target="../media/image14.jpg"/><Relationship Id="rId6" Type="http://schemas.openxmlformats.org/officeDocument/2006/relationships/image" Target="../media/image15.jpg"/><Relationship Id="rId7" Type="http://schemas.openxmlformats.org/officeDocument/2006/relationships/image" Target="../media/image7.jpg"/><Relationship Id="rId8" Type="http://schemas.openxmlformats.org/officeDocument/2006/relationships/image" Target="../media/image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jpg"/><Relationship Id="rId4" Type="http://schemas.openxmlformats.org/officeDocument/2006/relationships/image" Target="../media/image11.jpg"/><Relationship Id="rId9" Type="http://schemas.openxmlformats.org/officeDocument/2006/relationships/image" Target="../media/image20.jpg"/><Relationship Id="rId5" Type="http://schemas.openxmlformats.org/officeDocument/2006/relationships/image" Target="../media/image9.jpg"/><Relationship Id="rId6" Type="http://schemas.openxmlformats.org/officeDocument/2006/relationships/image" Target="../media/image39.jpg"/><Relationship Id="rId7" Type="http://schemas.openxmlformats.org/officeDocument/2006/relationships/image" Target="../media/image37.jpg"/><Relationship Id="rId8" Type="http://schemas.openxmlformats.org/officeDocument/2006/relationships/image" Target="../media/image4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5.jpg"/><Relationship Id="rId4" Type="http://schemas.openxmlformats.org/officeDocument/2006/relationships/image" Target="../media/image30.jpg"/><Relationship Id="rId5" Type="http://schemas.openxmlformats.org/officeDocument/2006/relationships/image" Target="../media/image31.jpg"/><Relationship Id="rId6" Type="http://schemas.openxmlformats.org/officeDocument/2006/relationships/image" Target="../media/image36.jpg"/><Relationship Id="rId7" Type="http://schemas.openxmlformats.org/officeDocument/2006/relationships/image" Target="../media/image44.jpg"/><Relationship Id="rId8" Type="http://schemas.openxmlformats.org/officeDocument/2006/relationships/image" Target="../media/image4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2.png"/><Relationship Id="rId4" Type="http://schemas.openxmlformats.org/officeDocument/2006/relationships/image" Target="../media/image22.jpg"/><Relationship Id="rId5" Type="http://schemas.openxmlformats.org/officeDocument/2006/relationships/image" Target="../media/image23.jpg"/><Relationship Id="rId6" Type="http://schemas.openxmlformats.org/officeDocument/2006/relationships/image" Target="../media/image40.jpg"/></Relationships>
</file>

<file path=ppt/slides/_rels/slide10.xml.rels><?xml version="1.0" encoding="UTF-8" standalone="yes"?><Relationships xmlns="http://schemas.openxmlformats.org/package/2006/relationships"><Relationship Id="rId11" Type="http://schemas.openxmlformats.org/officeDocument/2006/relationships/image" Target="../media/image48.jpg"/><Relationship Id="rId10" Type="http://schemas.openxmlformats.org/officeDocument/2006/relationships/image" Target="../media/image38.jpg"/><Relationship Id="rId13" Type="http://schemas.openxmlformats.org/officeDocument/2006/relationships/image" Target="../media/image47.jpg"/><Relationship Id="rId12" Type="http://schemas.openxmlformats.org/officeDocument/2006/relationships/image" Target="../media/image42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3.jpg"/><Relationship Id="rId4" Type="http://schemas.openxmlformats.org/officeDocument/2006/relationships/image" Target="../media/image35.jpg"/><Relationship Id="rId9" Type="http://schemas.openxmlformats.org/officeDocument/2006/relationships/image" Target="../media/image46.jpg"/><Relationship Id="rId5" Type="http://schemas.openxmlformats.org/officeDocument/2006/relationships/image" Target="../media/image34.jpg"/><Relationship Id="rId6" Type="http://schemas.openxmlformats.org/officeDocument/2006/relationships/image" Target="../media/image26.png"/><Relationship Id="rId7" Type="http://schemas.openxmlformats.org/officeDocument/2006/relationships/image" Target="../media/image28.jpg"/><Relationship Id="rId8" Type="http://schemas.openxmlformats.org/officeDocument/2006/relationships/image" Target="../media/image29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/>
          <p:nvPr>
            <p:ph idx="1" type="subTitle"/>
          </p:nvPr>
        </p:nvSpPr>
        <p:spPr>
          <a:xfrm>
            <a:off x="611560" y="4797152"/>
            <a:ext cx="8064896" cy="1472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ct val="129999"/>
              <a:buNone/>
            </a:pPr>
            <a:r>
              <a:rPr b="1" lang="en-CA" sz="3500"/>
              <a:t>Langstaff Secondary School</a:t>
            </a:r>
            <a:endParaRPr/>
          </a:p>
          <a:p>
            <a:pPr indent="0" lvl="0" marL="0" rtl="0" algn="ctr">
              <a:spcBef>
                <a:spcPts val="448"/>
              </a:spcBef>
              <a:spcAft>
                <a:spcPts val="0"/>
              </a:spcAft>
              <a:buSzPct val="129999"/>
              <a:buNone/>
            </a:pPr>
            <a:r>
              <a:t/>
            </a:r>
            <a:endParaRPr b="1" sz="800"/>
          </a:p>
          <a:p>
            <a:pPr indent="0" lvl="0" marL="0" rtl="0" algn="ctr">
              <a:spcBef>
                <a:spcPts val="892"/>
              </a:spcBef>
              <a:spcAft>
                <a:spcPts val="0"/>
              </a:spcAft>
              <a:buSzPct val="129999"/>
              <a:buNone/>
            </a:pPr>
            <a:r>
              <a:rPr b="1" lang="en-CA" sz="3200">
                <a:solidFill>
                  <a:srgbClr val="FF0000"/>
                </a:solidFill>
                <a:latin typeface="Bad Script"/>
                <a:ea typeface="Bad Script"/>
                <a:cs typeface="Bad Script"/>
                <a:sym typeface="Bad Script"/>
              </a:rPr>
              <a:t>“Imagination is the beginning of Creation”</a:t>
            </a:r>
            <a:endParaRPr/>
          </a:p>
          <a:p>
            <a:pPr indent="0" lvl="0" marL="0" rtl="0" algn="ctr">
              <a:spcBef>
                <a:spcPts val="596"/>
              </a:spcBef>
              <a:spcAft>
                <a:spcPts val="0"/>
              </a:spcAft>
              <a:buSzPct val="129999"/>
              <a:buNone/>
            </a:pPr>
            <a:r>
              <a:rPr b="1" lang="en-CA" sz="1600">
                <a:solidFill>
                  <a:srgbClr val="FF0000"/>
                </a:solidFill>
              </a:rPr>
              <a:t>George Bernard Shaw</a:t>
            </a:r>
            <a:endParaRPr/>
          </a:p>
        </p:txBody>
      </p:sp>
      <p:sp>
        <p:nvSpPr>
          <p:cNvPr id="105" name="Google Shape;105;p1"/>
          <p:cNvSpPr txBox="1"/>
          <p:nvPr>
            <p:ph type="ctrTitle"/>
          </p:nvPr>
        </p:nvSpPr>
        <p:spPr>
          <a:xfrm>
            <a:off x="539552" y="3284984"/>
            <a:ext cx="7992888" cy="9361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182880" rtl="0" algn="l">
              <a:spcBef>
                <a:spcPts val="0"/>
              </a:spcBef>
              <a:spcAft>
                <a:spcPts val="0"/>
              </a:spcAft>
              <a:buSzPts val="6912"/>
              <a:buNone/>
            </a:pPr>
            <a:r>
              <a:rPr lang="en-CA"/>
              <a:t>Visual Arts Department</a:t>
            </a:r>
            <a:endParaRPr/>
          </a:p>
        </p:txBody>
      </p:sp>
      <p:pic>
        <p:nvPicPr>
          <p:cNvPr id="106" name="Google Shape;10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5608" y="332656"/>
            <a:ext cx="1772136" cy="2764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17898" y="332656"/>
            <a:ext cx="2170326" cy="2736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flipH="1">
            <a:off x="6705770" y="332656"/>
            <a:ext cx="1898678" cy="2780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39752" y="332656"/>
            <a:ext cx="1972126" cy="27363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"/>
          <p:cNvSpPr txBox="1"/>
          <p:nvPr>
            <p:ph type="title"/>
          </p:nvPr>
        </p:nvSpPr>
        <p:spPr>
          <a:xfrm>
            <a:off x="899593" y="5598368"/>
            <a:ext cx="740620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rtl="0" algn="r">
              <a:spcBef>
                <a:spcPts val="0"/>
              </a:spcBef>
              <a:spcAft>
                <a:spcPts val="0"/>
              </a:spcAft>
              <a:buSzPts val="5888"/>
              <a:buChar char="*"/>
            </a:pPr>
            <a:r>
              <a:rPr lang="en-CA"/>
              <a:t>Why should I take art?</a:t>
            </a:r>
            <a:endParaRPr/>
          </a:p>
        </p:txBody>
      </p:sp>
      <p:sp>
        <p:nvSpPr>
          <p:cNvPr id="115" name="Google Shape;115;p2"/>
          <p:cNvSpPr txBox="1"/>
          <p:nvPr>
            <p:ph idx="1" type="body"/>
          </p:nvPr>
        </p:nvSpPr>
        <p:spPr>
          <a:xfrm>
            <a:off x="323528" y="332656"/>
            <a:ext cx="8568952" cy="51845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880" lvl="0" marL="228600" rtl="0" algn="l">
              <a:spcBef>
                <a:spcPts val="0"/>
              </a:spcBef>
              <a:spcAft>
                <a:spcPts val="0"/>
              </a:spcAft>
              <a:buSzPts val="2080"/>
              <a:buChar char="*"/>
            </a:pPr>
            <a:r>
              <a:rPr lang="en-CA" sz="1600"/>
              <a:t>Art is fun and helps to </a:t>
            </a:r>
            <a:r>
              <a:rPr b="1" i="1" lang="en-CA" sz="1600">
                <a:solidFill>
                  <a:srgbClr val="FF0000"/>
                </a:solidFill>
              </a:rPr>
              <a:t>develop critical thinking skills.</a:t>
            </a:r>
            <a:endParaRPr/>
          </a:p>
          <a:p>
            <a:pPr indent="-50800" lvl="0" marL="228600" rtl="0" algn="l">
              <a:spcBef>
                <a:spcPts val="620"/>
              </a:spcBef>
              <a:spcAft>
                <a:spcPts val="0"/>
              </a:spcAft>
              <a:buSzPts val="2080"/>
              <a:buNone/>
            </a:pPr>
            <a:r>
              <a:t/>
            </a:r>
            <a:endParaRPr b="1" i="1" sz="1600">
              <a:solidFill>
                <a:srgbClr val="FF0000"/>
              </a:solidFill>
            </a:endParaRPr>
          </a:p>
          <a:p>
            <a:pPr indent="-182880" lvl="0" marL="228600" rtl="0" algn="l">
              <a:spcBef>
                <a:spcPts val="620"/>
              </a:spcBef>
              <a:spcAft>
                <a:spcPts val="0"/>
              </a:spcAft>
              <a:buSzPts val="2080"/>
              <a:buChar char="*"/>
            </a:pPr>
            <a:r>
              <a:rPr lang="en-CA" sz="1600">
                <a:solidFill>
                  <a:schemeClr val="dk1"/>
                </a:solidFill>
              </a:rPr>
              <a:t>Our program focuses on developing </a:t>
            </a:r>
            <a:r>
              <a:rPr b="1" i="1" lang="en-CA" sz="1600">
                <a:solidFill>
                  <a:srgbClr val="FF0000"/>
                </a:solidFill>
              </a:rPr>
              <a:t>skills and techniques </a:t>
            </a:r>
            <a:r>
              <a:rPr lang="en-CA" sz="1600">
                <a:solidFill>
                  <a:schemeClr val="dk1"/>
                </a:solidFill>
              </a:rPr>
              <a:t>with a variety of disciplines. </a:t>
            </a:r>
            <a:endParaRPr/>
          </a:p>
          <a:p>
            <a:pPr indent="-50800" lvl="0" marL="228600" rtl="0" algn="l">
              <a:spcBef>
                <a:spcPts val="620"/>
              </a:spcBef>
              <a:spcAft>
                <a:spcPts val="0"/>
              </a:spcAft>
              <a:buSzPts val="2080"/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-182880" lvl="0" marL="228600" rtl="0" algn="l">
              <a:spcBef>
                <a:spcPts val="620"/>
              </a:spcBef>
              <a:spcAft>
                <a:spcPts val="0"/>
              </a:spcAft>
              <a:buSzPts val="2080"/>
              <a:buChar char="*"/>
            </a:pPr>
            <a:r>
              <a:rPr lang="en-CA" sz="1600"/>
              <a:t>A growing body of research indicates that art programs actually </a:t>
            </a:r>
            <a:r>
              <a:rPr b="1" i="1" lang="en-CA" sz="1600">
                <a:solidFill>
                  <a:srgbClr val="FF0000"/>
                </a:solidFill>
              </a:rPr>
              <a:t>improve students’ performance in academic subjects.</a:t>
            </a:r>
            <a:r>
              <a:rPr lang="en-CA" sz="1600"/>
              <a:t> (Alison Armstrong)</a:t>
            </a:r>
            <a:endParaRPr/>
          </a:p>
          <a:p>
            <a:pPr indent="-50800" lvl="0" marL="228600" rtl="0" algn="l">
              <a:spcBef>
                <a:spcPts val="620"/>
              </a:spcBef>
              <a:spcAft>
                <a:spcPts val="0"/>
              </a:spcAft>
              <a:buSzPts val="2080"/>
              <a:buNone/>
            </a:pPr>
            <a:r>
              <a:t/>
            </a:r>
            <a:endParaRPr sz="1600"/>
          </a:p>
          <a:p>
            <a:pPr indent="-182880" lvl="0" marL="228600" rtl="0" algn="l">
              <a:spcBef>
                <a:spcPts val="620"/>
              </a:spcBef>
              <a:spcAft>
                <a:spcPts val="0"/>
              </a:spcAft>
              <a:buSzPts val="2080"/>
              <a:buChar char="*"/>
            </a:pPr>
            <a:r>
              <a:rPr lang="en-CA" sz="1600"/>
              <a:t>Did you know that the </a:t>
            </a:r>
            <a:r>
              <a:rPr b="1" i="1" lang="en-CA" sz="1600">
                <a:solidFill>
                  <a:srgbClr val="FF0000"/>
                </a:solidFill>
              </a:rPr>
              <a:t>field of design is the fifth largest industry in Canada and growing everyday. </a:t>
            </a:r>
            <a:endParaRPr/>
          </a:p>
          <a:p>
            <a:pPr indent="-50800" lvl="0" marL="228600" rtl="0" algn="l">
              <a:spcBef>
                <a:spcPts val="620"/>
              </a:spcBef>
              <a:spcAft>
                <a:spcPts val="0"/>
              </a:spcAft>
              <a:buSzPts val="2080"/>
              <a:buNone/>
            </a:pPr>
            <a:r>
              <a:t/>
            </a:r>
            <a:endParaRPr sz="1600"/>
          </a:p>
          <a:p>
            <a:pPr indent="-182880" lvl="0" marL="228600" rtl="0" algn="l">
              <a:spcBef>
                <a:spcPts val="620"/>
              </a:spcBef>
              <a:spcAft>
                <a:spcPts val="0"/>
              </a:spcAft>
              <a:buSzPts val="2080"/>
              <a:buChar char="*"/>
            </a:pPr>
            <a:r>
              <a:rPr lang="en-CA" sz="1600"/>
              <a:t>Do you know how many </a:t>
            </a:r>
            <a:r>
              <a:rPr b="1" i="1" lang="en-CA" sz="1600">
                <a:solidFill>
                  <a:srgbClr val="FF0000"/>
                </a:solidFill>
              </a:rPr>
              <a:t>careers </a:t>
            </a:r>
            <a:r>
              <a:rPr lang="en-CA" sz="1600"/>
              <a:t>fall under the “visual design” umbrella? Lots!!!</a:t>
            </a:r>
            <a:endParaRPr/>
          </a:p>
          <a:p>
            <a:pPr indent="-50800" lvl="0" marL="228600" rtl="0" algn="l">
              <a:spcBef>
                <a:spcPts val="620"/>
              </a:spcBef>
              <a:spcAft>
                <a:spcPts val="0"/>
              </a:spcAft>
              <a:buSzPts val="2080"/>
              <a:buNone/>
            </a:pPr>
            <a:r>
              <a:t/>
            </a:r>
            <a:endParaRPr sz="1600"/>
          </a:p>
          <a:p>
            <a:pPr indent="0" lvl="0" marL="45720" rtl="0" algn="l">
              <a:spcBef>
                <a:spcPts val="620"/>
              </a:spcBef>
              <a:spcAft>
                <a:spcPts val="0"/>
              </a:spcAft>
              <a:buSzPts val="2080"/>
              <a:buNone/>
            </a:pPr>
            <a:r>
              <a:rPr lang="en-CA" sz="1600"/>
              <a:t>All post secondary art programs </a:t>
            </a:r>
            <a:r>
              <a:rPr b="1" i="1" lang="en-CA" sz="1600">
                <a:solidFill>
                  <a:srgbClr val="FF0000"/>
                </a:solidFill>
              </a:rPr>
              <a:t>require portfolios </a:t>
            </a:r>
            <a:r>
              <a:rPr lang="en-CA" sz="1600"/>
              <a:t>for admission and many of our graduates have been accepted into competitive programs such as animation at Sheridan College, as well as Architecture at the University of Waterloo. </a:t>
            </a:r>
            <a:endParaRPr sz="1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"/>
          <p:cNvSpPr txBox="1"/>
          <p:nvPr>
            <p:ph type="title"/>
          </p:nvPr>
        </p:nvSpPr>
        <p:spPr>
          <a:xfrm>
            <a:off x="1793289" y="5022304"/>
            <a:ext cx="7027183" cy="13590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rtl="0" algn="r">
              <a:spcBef>
                <a:spcPts val="0"/>
              </a:spcBef>
              <a:spcAft>
                <a:spcPts val="0"/>
              </a:spcAft>
              <a:buSzPts val="5888"/>
              <a:buChar char="*"/>
            </a:pPr>
            <a:r>
              <a:rPr lang="en-CA"/>
              <a:t>Why is our program </a:t>
            </a:r>
            <a:br>
              <a:rPr lang="en-CA"/>
            </a:br>
            <a:r>
              <a:rPr lang="en-CA"/>
              <a:t>so unique?</a:t>
            </a:r>
            <a:endParaRPr/>
          </a:p>
        </p:txBody>
      </p:sp>
      <p:sp>
        <p:nvSpPr>
          <p:cNvPr id="121" name="Google Shape;121;p3"/>
          <p:cNvSpPr txBox="1"/>
          <p:nvPr>
            <p:ph idx="1" type="body"/>
          </p:nvPr>
        </p:nvSpPr>
        <p:spPr>
          <a:xfrm>
            <a:off x="251520" y="260648"/>
            <a:ext cx="8712968" cy="4680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182880" lvl="0" marL="228600" rtl="0" algn="l">
              <a:spcBef>
                <a:spcPts val="0"/>
              </a:spcBef>
              <a:spcAft>
                <a:spcPts val="0"/>
              </a:spcAft>
              <a:buSzPct val="130000"/>
              <a:buChar char="*"/>
            </a:pPr>
            <a:r>
              <a:rPr lang="en-CA"/>
              <a:t>The art program at Langstaff explores a variety of </a:t>
            </a:r>
            <a:r>
              <a:rPr b="1" lang="en-CA">
                <a:solidFill>
                  <a:srgbClr val="FF0000"/>
                </a:solidFill>
              </a:rPr>
              <a:t>traditional </a:t>
            </a:r>
            <a:r>
              <a:rPr lang="en-CA"/>
              <a:t>and </a:t>
            </a:r>
            <a:r>
              <a:rPr b="1" lang="en-CA">
                <a:solidFill>
                  <a:srgbClr val="FF0000"/>
                </a:solidFill>
              </a:rPr>
              <a:t>digital media</a:t>
            </a:r>
            <a:r>
              <a:rPr lang="en-CA"/>
              <a:t>, as well as </a:t>
            </a:r>
            <a:r>
              <a:rPr b="1" lang="en-CA">
                <a:solidFill>
                  <a:srgbClr val="FF0000"/>
                </a:solidFill>
              </a:rPr>
              <a:t>specialty courses </a:t>
            </a:r>
            <a:r>
              <a:rPr lang="en-CA"/>
              <a:t>such as photography and sculpture.</a:t>
            </a:r>
            <a:endParaRPr/>
          </a:p>
          <a:p>
            <a:pPr indent="0" lvl="0" marL="45720" rtl="0" algn="l">
              <a:spcBef>
                <a:spcPts val="674"/>
              </a:spcBef>
              <a:spcAft>
                <a:spcPts val="0"/>
              </a:spcAft>
              <a:buSzPct val="130000"/>
              <a:buNone/>
            </a:pPr>
            <a:r>
              <a:t/>
            </a:r>
            <a:endParaRPr/>
          </a:p>
          <a:p>
            <a:pPr indent="-182880" lvl="0" marL="228600" rtl="0" algn="l">
              <a:spcBef>
                <a:spcPts val="674"/>
              </a:spcBef>
              <a:spcAft>
                <a:spcPts val="0"/>
              </a:spcAft>
              <a:buSzPct val="130000"/>
              <a:buChar char="*"/>
            </a:pPr>
            <a:r>
              <a:rPr lang="en-CA"/>
              <a:t>Our program takes a </a:t>
            </a:r>
            <a:r>
              <a:rPr b="1" lang="en-CA">
                <a:solidFill>
                  <a:srgbClr val="FF0000"/>
                </a:solidFill>
              </a:rPr>
              <a:t>“cross-curricular” </a:t>
            </a:r>
            <a:r>
              <a:rPr lang="en-CA"/>
              <a:t>approach with connections make to history, math, science and literature. </a:t>
            </a:r>
            <a:endParaRPr/>
          </a:p>
          <a:p>
            <a:pPr indent="0" lvl="0" marL="45720" rtl="0" algn="l">
              <a:spcBef>
                <a:spcPts val="674"/>
              </a:spcBef>
              <a:spcAft>
                <a:spcPts val="0"/>
              </a:spcAft>
              <a:buSzPct val="130000"/>
              <a:buNone/>
            </a:pPr>
            <a:r>
              <a:t/>
            </a:r>
            <a:endParaRPr/>
          </a:p>
          <a:p>
            <a:pPr indent="-182880" lvl="0" marL="228600" rtl="0" algn="l">
              <a:spcBef>
                <a:spcPts val="674"/>
              </a:spcBef>
              <a:spcAft>
                <a:spcPts val="0"/>
              </a:spcAft>
              <a:buSzPct val="130000"/>
              <a:buChar char="*"/>
            </a:pPr>
            <a:r>
              <a:rPr lang="en-CA"/>
              <a:t>Our courses will allow you to </a:t>
            </a:r>
            <a:r>
              <a:rPr b="1" lang="en-CA">
                <a:solidFill>
                  <a:srgbClr val="FF0000"/>
                </a:solidFill>
              </a:rPr>
              <a:t>“think critically” </a:t>
            </a:r>
            <a:r>
              <a:rPr lang="en-CA"/>
              <a:t>as you create beautiful artworks and develop a </a:t>
            </a:r>
            <a:r>
              <a:rPr b="1" lang="en-CA">
                <a:solidFill>
                  <a:srgbClr val="FF0000"/>
                </a:solidFill>
              </a:rPr>
              <a:t>portfolio</a:t>
            </a:r>
            <a:r>
              <a:rPr lang="en-CA"/>
              <a:t> in the senior grades for post-secondary.</a:t>
            </a:r>
            <a:endParaRPr/>
          </a:p>
          <a:p>
            <a:pPr indent="0" lvl="0" marL="45720" rtl="0" algn="l">
              <a:spcBef>
                <a:spcPts val="674"/>
              </a:spcBef>
              <a:spcAft>
                <a:spcPts val="0"/>
              </a:spcAft>
              <a:buSzPct val="130000"/>
              <a:buNone/>
            </a:pPr>
            <a:r>
              <a:t/>
            </a:r>
            <a:endParaRPr/>
          </a:p>
          <a:p>
            <a:pPr indent="-182880" lvl="0" marL="228600" rtl="0" algn="l">
              <a:spcBef>
                <a:spcPts val="674"/>
              </a:spcBef>
              <a:spcAft>
                <a:spcPts val="0"/>
              </a:spcAft>
              <a:buSzPct val="130000"/>
              <a:buChar char="*"/>
            </a:pPr>
            <a:r>
              <a:rPr lang="en-CA"/>
              <a:t>We offer exciting </a:t>
            </a:r>
            <a:r>
              <a:rPr b="1" lang="en-CA">
                <a:solidFill>
                  <a:srgbClr val="FF0000"/>
                </a:solidFill>
              </a:rPr>
              <a:t>fieldtrips</a:t>
            </a:r>
            <a:r>
              <a:rPr lang="en-CA"/>
              <a:t> to the A.G.O, the R.O.M, the Design Exchange, the McMichael Gallery, the Distillery District and every two years New York City and/or Europe!!!</a:t>
            </a:r>
            <a:endParaRPr/>
          </a:p>
          <a:p>
            <a:pPr indent="-28511" lvl="0" marL="228600" rtl="0" algn="l">
              <a:spcBef>
                <a:spcPts val="674"/>
              </a:spcBef>
              <a:spcAft>
                <a:spcPts val="0"/>
              </a:spcAft>
              <a:buSzPct val="130000"/>
              <a:buNone/>
            </a:pPr>
            <a:r>
              <a:t/>
            </a:r>
            <a:endParaRPr/>
          </a:p>
          <a:p>
            <a:pPr indent="-182880" lvl="0" marL="228600" rtl="0" algn="l">
              <a:spcBef>
                <a:spcPts val="674"/>
              </a:spcBef>
              <a:spcAft>
                <a:spcPts val="0"/>
              </a:spcAft>
              <a:buSzPct val="130000"/>
              <a:buChar char="*"/>
            </a:pPr>
            <a:r>
              <a:rPr lang="en-CA"/>
              <a:t>We invite amazing </a:t>
            </a:r>
            <a:r>
              <a:rPr b="1" lang="en-CA">
                <a:solidFill>
                  <a:srgbClr val="FF0000"/>
                </a:solidFill>
              </a:rPr>
              <a:t>guest speakers </a:t>
            </a:r>
            <a:r>
              <a:rPr lang="en-CA"/>
              <a:t>and </a:t>
            </a:r>
            <a:r>
              <a:rPr b="1" lang="en-CA">
                <a:solidFill>
                  <a:srgbClr val="FF0000"/>
                </a:solidFill>
              </a:rPr>
              <a:t>professional artists</a:t>
            </a:r>
            <a:r>
              <a:rPr lang="en-CA"/>
              <a:t> in photography, sculpture and animation to work with our students.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"/>
          <p:cNvSpPr txBox="1"/>
          <p:nvPr>
            <p:ph idx="1" type="body"/>
          </p:nvPr>
        </p:nvSpPr>
        <p:spPr>
          <a:xfrm>
            <a:off x="467545" y="620688"/>
            <a:ext cx="3744416" cy="40324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-182880" lvl="0" marL="182880" rtl="0" algn="l">
              <a:spcBef>
                <a:spcPts val="0"/>
              </a:spcBef>
              <a:spcAft>
                <a:spcPts val="0"/>
              </a:spcAft>
              <a:buSzPts val="2080"/>
              <a:buFont typeface="Georgia"/>
              <a:buChar char="*"/>
            </a:pPr>
            <a:r>
              <a:rPr lang="en-CA"/>
              <a:t>In Grade 9 Art, students explore the disciplines of </a:t>
            </a:r>
            <a:r>
              <a:rPr b="1" i="1" lang="en-CA">
                <a:solidFill>
                  <a:srgbClr val="FF0000"/>
                </a:solidFill>
              </a:rPr>
              <a:t>drawing, painting, sculpting, mixed media and print making. </a:t>
            </a:r>
            <a:r>
              <a:rPr lang="en-CA"/>
              <a:t> They create a variety of  two and three-dimensional artworks. </a:t>
            </a:r>
            <a:endParaRPr/>
          </a:p>
          <a:p>
            <a:pPr indent="-182880" lvl="0" marL="182880" rtl="0" algn="l">
              <a:spcBef>
                <a:spcPts val="620"/>
              </a:spcBef>
              <a:spcAft>
                <a:spcPts val="0"/>
              </a:spcAft>
              <a:buSzPts val="2080"/>
              <a:buFont typeface="Georgia"/>
              <a:buChar char="*"/>
            </a:pPr>
            <a:r>
              <a:rPr lang="en-CA"/>
              <a:t> All required </a:t>
            </a:r>
            <a:r>
              <a:rPr b="1" i="1" lang="en-CA">
                <a:solidFill>
                  <a:srgbClr val="FF0000"/>
                </a:solidFill>
              </a:rPr>
              <a:t>skills are taught </a:t>
            </a:r>
            <a:r>
              <a:rPr lang="en-CA"/>
              <a:t>from the basics to ensure that all students are successful. </a:t>
            </a:r>
            <a:endParaRPr/>
          </a:p>
          <a:p>
            <a:pPr indent="-182880" lvl="0" marL="182880" rtl="0" algn="l">
              <a:spcBef>
                <a:spcPts val="620"/>
              </a:spcBef>
              <a:spcAft>
                <a:spcPts val="0"/>
              </a:spcAft>
              <a:buSzPts val="2080"/>
              <a:buFont typeface="Georgia"/>
              <a:buChar char="*"/>
            </a:pPr>
            <a:r>
              <a:rPr lang="en-CA"/>
              <a:t> Students also learn about artists </a:t>
            </a:r>
            <a:r>
              <a:rPr b="1" i="1" lang="en-CA">
                <a:solidFill>
                  <a:srgbClr val="FF0000"/>
                </a:solidFill>
              </a:rPr>
              <a:t>past and present</a:t>
            </a:r>
            <a:r>
              <a:rPr lang="en-CA"/>
              <a:t> as they explore styles and techniques to enhance their own creative projects.</a:t>
            </a:r>
            <a:endParaRPr/>
          </a:p>
          <a:p>
            <a:pPr indent="0" lvl="0" marL="0" rtl="0" algn="l">
              <a:spcBef>
                <a:spcPts val="620"/>
              </a:spcBef>
              <a:spcAft>
                <a:spcPts val="0"/>
              </a:spcAft>
              <a:buSzPts val="2080"/>
              <a:buNone/>
            </a:pPr>
            <a:r>
              <a:t/>
            </a:r>
            <a:endParaRPr/>
          </a:p>
        </p:txBody>
      </p:sp>
      <p:sp>
        <p:nvSpPr>
          <p:cNvPr id="127" name="Google Shape;127;p4"/>
          <p:cNvSpPr txBox="1"/>
          <p:nvPr>
            <p:ph type="title"/>
          </p:nvPr>
        </p:nvSpPr>
        <p:spPr>
          <a:xfrm>
            <a:off x="611560" y="4734272"/>
            <a:ext cx="787718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-373888" lvl="0" marL="320040" rtl="0" algn="l">
              <a:spcBef>
                <a:spcPts val="0"/>
              </a:spcBef>
              <a:spcAft>
                <a:spcPts val="0"/>
              </a:spcAft>
              <a:buSzPts val="5888"/>
              <a:buChar char="*"/>
            </a:pPr>
            <a:r>
              <a:rPr lang="en-CA"/>
              <a:t>Grade 9 Drawing Skills</a:t>
            </a:r>
            <a:endParaRPr/>
          </a:p>
        </p:txBody>
      </p:sp>
      <p:pic>
        <p:nvPicPr>
          <p:cNvPr id="128" name="Google Shape;128;p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1855" l="0" r="0" t="21856"/>
          <a:stretch/>
        </p:blipFill>
        <p:spPr>
          <a:xfrm>
            <a:off x="4483450" y="931725"/>
            <a:ext cx="4501249" cy="3416601"/>
          </a:xfrm>
          <a:prstGeom prst="rect">
            <a:avLst/>
          </a:prstGeom>
          <a:noFill/>
          <a:ln>
            <a:noFill/>
          </a:ln>
          <a:effectLst>
            <a:reflection blurRad="0" dir="0" dist="0" endA="300" endPos="28000" kx="0" rotWithShape="0" algn="bl" stA="23000" stPos="0" sy="-100000" ky="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"/>
          <p:cNvSpPr txBox="1"/>
          <p:nvPr>
            <p:ph type="title"/>
          </p:nvPr>
        </p:nvSpPr>
        <p:spPr>
          <a:xfrm>
            <a:off x="2091937" y="5310336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rtl="0" algn="r">
              <a:spcBef>
                <a:spcPts val="0"/>
              </a:spcBef>
              <a:spcAft>
                <a:spcPts val="0"/>
              </a:spcAft>
              <a:buSzPts val="5888"/>
              <a:buChar char="*"/>
            </a:pPr>
            <a:r>
              <a:rPr lang="en-CA"/>
              <a:t>Grade 9 Art Projects </a:t>
            </a:r>
            <a:r>
              <a:rPr lang="en-CA" sz="4000"/>
              <a:t>(AVI1O1)</a:t>
            </a:r>
            <a:endParaRPr/>
          </a:p>
        </p:txBody>
      </p:sp>
      <p:sp>
        <p:nvSpPr>
          <p:cNvPr id="134" name="Google Shape;134;p5"/>
          <p:cNvSpPr txBox="1"/>
          <p:nvPr>
            <p:ph idx="1" type="body"/>
          </p:nvPr>
        </p:nvSpPr>
        <p:spPr>
          <a:xfrm>
            <a:off x="179512" y="116632"/>
            <a:ext cx="8748464" cy="10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181610" lvl="0" marL="228600" rtl="0" algn="l">
              <a:spcBef>
                <a:spcPts val="0"/>
              </a:spcBef>
              <a:spcAft>
                <a:spcPts val="0"/>
              </a:spcAft>
              <a:buSzPts val="2860"/>
              <a:buChar char="*"/>
            </a:pPr>
            <a:r>
              <a:rPr lang="en-CA"/>
              <a:t>The </a:t>
            </a:r>
            <a:r>
              <a:rPr b="1" lang="en-CA"/>
              <a:t>Grade 9’s </a:t>
            </a:r>
            <a:r>
              <a:rPr lang="en-CA"/>
              <a:t>learn about proportion, elements &amp; principles, shading skills, still life &amp; composition, painting, clay mask sculpture, printmaking and mixed media.</a:t>
            </a:r>
            <a:endParaRPr/>
          </a:p>
        </p:txBody>
      </p:sp>
      <p:pic>
        <p:nvPicPr>
          <p:cNvPr id="135" name="Google Shape;13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0" y="1124744"/>
            <a:ext cx="1944216" cy="217132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9art8.jpg" id="136" name="Google Shape;136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5512" y="1124744"/>
            <a:ext cx="2339752" cy="416412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9art3.jpg" id="137" name="Google Shape;137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660232" y="1124744"/>
            <a:ext cx="2160240" cy="215654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9art6.jpg" id="138" name="Google Shape;138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699280" y="3356992"/>
            <a:ext cx="1872720" cy="193151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9art10.jpg" id="139" name="Google Shape;139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644008" y="3373609"/>
            <a:ext cx="1872208" cy="19275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9art12.jpg" id="140" name="Google Shape;140;p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660232" y="3386972"/>
            <a:ext cx="2160240" cy="19127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699280" y="1124744"/>
            <a:ext cx="1737513" cy="2164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"/>
          <p:cNvSpPr txBox="1"/>
          <p:nvPr>
            <p:ph type="title"/>
          </p:nvPr>
        </p:nvSpPr>
        <p:spPr>
          <a:xfrm>
            <a:off x="2163945" y="5301208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rtl="0" algn="r">
              <a:spcBef>
                <a:spcPts val="0"/>
              </a:spcBef>
              <a:spcAft>
                <a:spcPts val="0"/>
              </a:spcAft>
              <a:buSzPts val="5888"/>
              <a:buChar char="*"/>
            </a:pPr>
            <a:r>
              <a:rPr lang="en-CA"/>
              <a:t>Grade 10 Art Projects (AVI2O1)</a:t>
            </a:r>
            <a:endParaRPr/>
          </a:p>
        </p:txBody>
      </p:sp>
      <p:sp>
        <p:nvSpPr>
          <p:cNvPr id="147" name="Google Shape;147;p6"/>
          <p:cNvSpPr txBox="1"/>
          <p:nvPr>
            <p:ph idx="1" type="body"/>
          </p:nvPr>
        </p:nvSpPr>
        <p:spPr>
          <a:xfrm>
            <a:off x="35496" y="116632"/>
            <a:ext cx="9145016" cy="9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10000"/>
          </a:bodyPr>
          <a:lstStyle/>
          <a:p>
            <a:pPr indent="-182880" lvl="0" marL="228600" rtl="0" algn="l">
              <a:spcBef>
                <a:spcPts val="0"/>
              </a:spcBef>
              <a:spcAft>
                <a:spcPts val="0"/>
              </a:spcAft>
              <a:buSzPct val="130000"/>
              <a:buChar char="*"/>
            </a:pPr>
            <a:r>
              <a:rPr lang="en-CA"/>
              <a:t>The </a:t>
            </a:r>
            <a:r>
              <a:rPr b="1" lang="en-CA"/>
              <a:t>Grade 10 art </a:t>
            </a:r>
            <a:r>
              <a:rPr lang="en-CA"/>
              <a:t>students build on skills learned in Grade 9 Art and explore,</a:t>
            </a:r>
            <a:r>
              <a:rPr i="1" lang="en-CA"/>
              <a:t> optical illusions, acrylic painting, and clay food sculpture. </a:t>
            </a:r>
            <a:r>
              <a:rPr lang="en-CA"/>
              <a:t>They also learn to map out the proportions of the face to create the first self-portrait.</a:t>
            </a:r>
            <a:endParaRPr/>
          </a:p>
        </p:txBody>
      </p:sp>
      <p:pic>
        <p:nvPicPr>
          <p:cNvPr descr="gr10art13.jpg" id="148" name="Google Shape;148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77979" y="3576057"/>
            <a:ext cx="2534181" cy="179715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10art5.jpg" id="149" name="Google Shape;149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7724" y="3734948"/>
            <a:ext cx="1898712" cy="16561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 Shirt #3" id="150" name="Google Shape;150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67944" y="1052736"/>
            <a:ext cx="1512168" cy="236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699792" y="2132856"/>
            <a:ext cx="1310499" cy="1297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123728" y="3717032"/>
            <a:ext cx="1257808" cy="1531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7724" y="1075233"/>
            <a:ext cx="2525399" cy="2577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 rot="-5400000">
            <a:off x="6120680" y="3458850"/>
            <a:ext cx="2555775" cy="1916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652120" y="1062747"/>
            <a:ext cx="3024336" cy="23662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7"/>
          <p:cNvSpPr txBox="1"/>
          <p:nvPr>
            <p:ph type="title"/>
          </p:nvPr>
        </p:nvSpPr>
        <p:spPr>
          <a:xfrm>
            <a:off x="2163945" y="5382344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rtl="0" algn="r">
              <a:spcBef>
                <a:spcPts val="0"/>
              </a:spcBef>
              <a:spcAft>
                <a:spcPts val="0"/>
              </a:spcAft>
              <a:buSzPts val="5888"/>
              <a:buChar char="*"/>
            </a:pPr>
            <a:r>
              <a:rPr lang="en-CA"/>
              <a:t>Grade 11 Art Projects</a:t>
            </a:r>
            <a:br>
              <a:rPr lang="en-CA"/>
            </a:br>
            <a:r>
              <a:rPr lang="en-CA" sz="4000"/>
              <a:t>(AVI3M1)</a:t>
            </a:r>
            <a:endParaRPr/>
          </a:p>
        </p:txBody>
      </p:sp>
      <p:sp>
        <p:nvSpPr>
          <p:cNvPr id="161" name="Google Shape;161;p7"/>
          <p:cNvSpPr txBox="1"/>
          <p:nvPr>
            <p:ph idx="1" type="body"/>
          </p:nvPr>
        </p:nvSpPr>
        <p:spPr>
          <a:xfrm>
            <a:off x="179512" y="116632"/>
            <a:ext cx="8784976" cy="100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880" lvl="0" marL="228600" rtl="0" algn="l">
              <a:spcBef>
                <a:spcPts val="0"/>
              </a:spcBef>
              <a:spcAft>
                <a:spcPts val="0"/>
              </a:spcAft>
              <a:buSzPts val="2340"/>
              <a:buChar char="*"/>
            </a:pPr>
            <a:r>
              <a:rPr lang="en-CA" sz="1800"/>
              <a:t>The </a:t>
            </a:r>
            <a:r>
              <a:rPr b="1" lang="en-CA" sz="1800"/>
              <a:t>Grade 11’s </a:t>
            </a:r>
            <a:r>
              <a:rPr lang="en-CA" sz="1800"/>
              <a:t>work with charcoal and mixed media, explore two-point perspective, oil painting, and relief sculpture. At the senior level, students will begin to create </a:t>
            </a:r>
            <a:r>
              <a:rPr b="1" lang="en-CA" sz="1800"/>
              <a:t>larger scale artworks </a:t>
            </a:r>
            <a:r>
              <a:rPr lang="en-CA" sz="1800"/>
              <a:t>and work towards preparing a </a:t>
            </a:r>
            <a:r>
              <a:rPr b="1" lang="en-CA" sz="1800"/>
              <a:t>senior level portfolio. </a:t>
            </a:r>
            <a:endParaRPr b="1" sz="1800"/>
          </a:p>
        </p:txBody>
      </p:sp>
      <p:pic>
        <p:nvPicPr>
          <p:cNvPr descr="gr11art1.jpg" id="162" name="Google Shape;16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512" y="1360468"/>
            <a:ext cx="2840960" cy="21405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11art.jpg" id="163" name="Google Shape;163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31840" y="1373149"/>
            <a:ext cx="2880320" cy="212785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11art5.jpg" id="164" name="Google Shape;164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25707" y="1371923"/>
            <a:ext cx="2838781" cy="21290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11art8.jpg" id="165" name="Google Shape;165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7504" y="3587762"/>
            <a:ext cx="1872208" cy="17854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11art7.jpg" id="166" name="Google Shape;166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051720" y="3599993"/>
            <a:ext cx="1872208" cy="184523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11art4.jpg" id="167" name="Google Shape;167;p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995936" y="3568309"/>
            <a:ext cx="2411760" cy="187691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11art21.jpg" id="168" name="Google Shape;168;p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516216" y="3590056"/>
            <a:ext cx="2483768" cy="18551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8"/>
          <p:cNvSpPr txBox="1"/>
          <p:nvPr>
            <p:ph type="title"/>
          </p:nvPr>
        </p:nvSpPr>
        <p:spPr>
          <a:xfrm>
            <a:off x="2379969" y="5310336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rtl="0" algn="r">
              <a:spcBef>
                <a:spcPts val="0"/>
              </a:spcBef>
              <a:spcAft>
                <a:spcPts val="0"/>
              </a:spcAft>
              <a:buSzPts val="5888"/>
              <a:buChar char="*"/>
            </a:pPr>
            <a:r>
              <a:rPr lang="en-CA"/>
              <a:t>Grade 12 Art Projects</a:t>
            </a:r>
            <a:br>
              <a:rPr lang="en-CA"/>
            </a:br>
            <a:r>
              <a:rPr lang="en-CA" sz="4000"/>
              <a:t>(AVI4M1)</a:t>
            </a:r>
            <a:endParaRPr/>
          </a:p>
        </p:txBody>
      </p:sp>
      <p:sp>
        <p:nvSpPr>
          <p:cNvPr id="174" name="Google Shape;174;p8"/>
          <p:cNvSpPr txBox="1"/>
          <p:nvPr>
            <p:ph idx="1" type="body"/>
          </p:nvPr>
        </p:nvSpPr>
        <p:spPr>
          <a:xfrm>
            <a:off x="179512" y="188640"/>
            <a:ext cx="8568952" cy="8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-182880" lvl="0" marL="228600" rtl="0" algn="l">
              <a:spcBef>
                <a:spcPts val="0"/>
              </a:spcBef>
              <a:spcAft>
                <a:spcPts val="0"/>
              </a:spcAft>
              <a:buSzPct val="130000"/>
              <a:buChar char="*"/>
            </a:pPr>
            <a:r>
              <a:rPr lang="en-CA"/>
              <a:t>The </a:t>
            </a:r>
            <a:r>
              <a:rPr b="1" lang="en-CA"/>
              <a:t>Grade 12’s </a:t>
            </a:r>
            <a:r>
              <a:rPr lang="en-CA"/>
              <a:t>work in mixed media, paper sculpture, public space art, and develop a </a:t>
            </a:r>
            <a:r>
              <a:rPr b="1" lang="en-CA"/>
              <a:t>portfolio</a:t>
            </a:r>
            <a:r>
              <a:rPr lang="en-CA"/>
              <a:t> for a variety of </a:t>
            </a:r>
            <a:r>
              <a:rPr b="1" lang="en-CA"/>
              <a:t>Post-Secondary programs</a:t>
            </a:r>
            <a:r>
              <a:rPr lang="en-CA"/>
              <a:t>. The students focus on refining their </a:t>
            </a:r>
            <a:r>
              <a:rPr b="1" lang="en-CA"/>
              <a:t>artistic style </a:t>
            </a:r>
            <a:r>
              <a:rPr lang="en-CA"/>
              <a:t>and write their very own </a:t>
            </a:r>
            <a:r>
              <a:rPr b="1" lang="en-CA"/>
              <a:t>artist statement.</a:t>
            </a:r>
            <a:r>
              <a:rPr lang="en-CA"/>
              <a:t> </a:t>
            </a:r>
            <a:endParaRPr/>
          </a:p>
        </p:txBody>
      </p:sp>
      <p:pic>
        <p:nvPicPr>
          <p:cNvPr descr="gr12art1.jpg" id="175" name="Google Shape;17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512" y="1019885"/>
            <a:ext cx="2304256" cy="291317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12art2.jpg" id="176" name="Google Shape;176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27784" y="1008156"/>
            <a:ext cx="2808312" cy="206080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12art6.jpg" id="177" name="Google Shape;177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80111" y="980729"/>
            <a:ext cx="3096345" cy="20650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12art3.jpg" id="178" name="Google Shape;178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627784" y="3140968"/>
            <a:ext cx="2808312" cy="209404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12art5.jpg" id="179" name="Google Shape;179;p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79512" y="4005064"/>
            <a:ext cx="2325060" cy="25922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SCN0269.jpg" id="180" name="Google Shape;180;p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580112" y="3140968"/>
            <a:ext cx="2784309" cy="2088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9"/>
          <p:cNvSpPr txBox="1"/>
          <p:nvPr>
            <p:ph type="title"/>
          </p:nvPr>
        </p:nvSpPr>
        <p:spPr>
          <a:xfrm>
            <a:off x="827585" y="5452288"/>
            <a:ext cx="7992887" cy="1289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20040" lvl="0" marL="320040" rtl="0" algn="r">
              <a:spcBef>
                <a:spcPts val="0"/>
              </a:spcBef>
              <a:spcAft>
                <a:spcPts val="0"/>
              </a:spcAft>
              <a:buSzPts val="4096"/>
              <a:buChar char="*"/>
            </a:pPr>
            <a:r>
              <a:rPr lang="en-CA" sz="3200"/>
              <a:t>Design Courses in Grades 10, 11, &amp; 12 (AWS2O1, AWS3O1, AWS4M1)</a:t>
            </a:r>
            <a:endParaRPr/>
          </a:p>
        </p:txBody>
      </p:sp>
      <p:sp>
        <p:nvSpPr>
          <p:cNvPr id="186" name="Google Shape;186;p9"/>
          <p:cNvSpPr txBox="1"/>
          <p:nvPr>
            <p:ph idx="1" type="body"/>
          </p:nvPr>
        </p:nvSpPr>
        <p:spPr>
          <a:xfrm>
            <a:off x="72008" y="260648"/>
            <a:ext cx="8964488" cy="14013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181610" lvl="0" marL="228600" rtl="0" algn="l">
              <a:spcBef>
                <a:spcPts val="0"/>
              </a:spcBef>
              <a:spcAft>
                <a:spcPts val="0"/>
              </a:spcAft>
              <a:buSzPts val="2860"/>
              <a:buChar char="*"/>
            </a:pPr>
            <a:r>
              <a:rPr lang="en-CA"/>
              <a:t>These </a:t>
            </a:r>
            <a:r>
              <a:rPr b="1" lang="en-CA"/>
              <a:t>Graphic Design courses </a:t>
            </a:r>
            <a:r>
              <a:rPr lang="en-CA"/>
              <a:t>work great as a whole - students learn about </a:t>
            </a:r>
            <a:r>
              <a:rPr b="1" i="1" lang="en-CA"/>
              <a:t>design principles</a:t>
            </a:r>
            <a:r>
              <a:rPr lang="en-CA"/>
              <a:t>, typography, movie poster design, package design, character design, and so much more in our </a:t>
            </a:r>
            <a:r>
              <a:rPr b="1" lang="en-CA"/>
              <a:t>MAC Lab </a:t>
            </a:r>
            <a:r>
              <a:rPr lang="en-CA"/>
              <a:t>using </a:t>
            </a:r>
            <a:r>
              <a:rPr b="1" lang="en-CA"/>
              <a:t>Adobe software.</a:t>
            </a:r>
            <a:endParaRPr/>
          </a:p>
        </p:txBody>
      </p:sp>
      <p:pic>
        <p:nvPicPr>
          <p:cNvPr descr="VeniceSilouette.pdf" id="187" name="Google Shape;18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65620" y="2132856"/>
            <a:ext cx="2503778" cy="32403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uzz Box 2121212121212.jpg" id="188" name="Google Shape;188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87824" y="1527490"/>
            <a:ext cx="3312368" cy="25521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epth design.pdf" id="189" name="Google Shape;189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906397" y="3501008"/>
            <a:ext cx="2601707" cy="195128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ocahontasmorphing.jpg" id="190" name="Google Shape;190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7504" y="1946702"/>
            <a:ext cx="2703580" cy="34985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0"/>
          <p:cNvSpPr txBox="1"/>
          <p:nvPr>
            <p:ph type="title"/>
          </p:nvPr>
        </p:nvSpPr>
        <p:spPr>
          <a:xfrm>
            <a:off x="248605" y="5267762"/>
            <a:ext cx="8712900" cy="136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rtl="0" algn="r">
              <a:spcBef>
                <a:spcPts val="0"/>
              </a:spcBef>
              <a:spcAft>
                <a:spcPts val="0"/>
              </a:spcAft>
              <a:buSzPts val="5888"/>
              <a:buChar char="*"/>
            </a:pPr>
            <a:r>
              <a:rPr lang="en-CA"/>
              <a:t>Grade 11 Photography</a:t>
            </a:r>
            <a:br>
              <a:rPr lang="en-CA"/>
            </a:br>
            <a:r>
              <a:rPr lang="en-CA" sz="4000"/>
              <a:t>(AWQ3O1)</a:t>
            </a:r>
            <a:endParaRPr/>
          </a:p>
        </p:txBody>
      </p:sp>
      <p:sp>
        <p:nvSpPr>
          <p:cNvPr id="197" name="Google Shape;197;p10"/>
          <p:cNvSpPr txBox="1"/>
          <p:nvPr>
            <p:ph idx="1" type="body"/>
          </p:nvPr>
        </p:nvSpPr>
        <p:spPr>
          <a:xfrm>
            <a:off x="179512" y="116632"/>
            <a:ext cx="8856984" cy="1579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880" lvl="0" marL="228600" rtl="0" algn="l">
              <a:spcBef>
                <a:spcPts val="0"/>
              </a:spcBef>
              <a:spcAft>
                <a:spcPts val="0"/>
              </a:spcAft>
              <a:buSzPts val="2210"/>
              <a:buChar char="*"/>
            </a:pPr>
            <a:r>
              <a:rPr lang="en-CA" sz="1700"/>
              <a:t>In the Introductory </a:t>
            </a:r>
            <a:r>
              <a:rPr b="1" lang="en-CA" sz="1700"/>
              <a:t>Grade 11 Photography </a:t>
            </a:r>
            <a:r>
              <a:rPr lang="en-CA" sz="1700"/>
              <a:t>students learn to use professional 35mm film cameras and </a:t>
            </a:r>
            <a:r>
              <a:rPr b="1" lang="en-CA" sz="1700"/>
              <a:t>traditional darkroom </a:t>
            </a:r>
            <a:r>
              <a:rPr lang="en-CA" sz="1700"/>
              <a:t>techniques to create </a:t>
            </a:r>
            <a:r>
              <a:rPr b="1" lang="en-CA" sz="1700"/>
              <a:t>black &amp; white negatives </a:t>
            </a:r>
            <a:r>
              <a:rPr lang="en-CA" sz="1700"/>
              <a:t>and </a:t>
            </a:r>
            <a:r>
              <a:rPr b="1" lang="en-CA" sz="1700"/>
              <a:t>enlargements.</a:t>
            </a:r>
            <a:r>
              <a:rPr lang="en-CA" sz="1700"/>
              <a:t> They also work with </a:t>
            </a:r>
            <a:r>
              <a:rPr b="1" lang="en-CA" sz="1700"/>
              <a:t>Digital SLR cameras </a:t>
            </a:r>
            <a:r>
              <a:rPr lang="en-CA" sz="1700"/>
              <a:t>and work with a variety of image manipulation techniques using Adobe Photoshop. In </a:t>
            </a:r>
            <a:r>
              <a:rPr b="1" lang="en-CA" sz="1700"/>
              <a:t>Photography,  </a:t>
            </a:r>
            <a:r>
              <a:rPr lang="en-CA" sz="1700"/>
              <a:t>students explore </a:t>
            </a:r>
            <a:r>
              <a:rPr b="1" lang="en-CA" sz="1700"/>
              <a:t>lighting techniques</a:t>
            </a:r>
            <a:r>
              <a:rPr lang="en-CA" sz="1700"/>
              <a:t>, making </a:t>
            </a:r>
            <a:r>
              <a:rPr b="1" lang="en-CA" sz="1700"/>
              <a:t>photograms</a:t>
            </a:r>
            <a:r>
              <a:rPr lang="en-CA" sz="1700"/>
              <a:t> and manipulating prints both in the </a:t>
            </a:r>
            <a:r>
              <a:rPr b="1" lang="en-CA" sz="1700"/>
              <a:t>traditional and digital darkroom </a:t>
            </a:r>
            <a:r>
              <a:rPr lang="en-CA" sz="1700"/>
              <a:t>for amazing effects!</a:t>
            </a:r>
            <a:endParaRPr/>
          </a:p>
        </p:txBody>
      </p:sp>
      <p:pic>
        <p:nvPicPr>
          <p:cNvPr descr="photogram.jpg" id="198" name="Google Shape;19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3880" y="1916832"/>
            <a:ext cx="2192869" cy="17281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ntact print.jpg" id="199" name="Google Shape;199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49565" y="1911736"/>
            <a:ext cx="2166871" cy="17332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P 8.jpg" id="200" name="Google Shape;200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5400000">
            <a:off x="83398" y="5762364"/>
            <a:ext cx="1228801" cy="80572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hotogram 2" id="201" name="Google Shape;201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5400000">
            <a:off x="1294491" y="5932150"/>
            <a:ext cx="681454" cy="8330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derlighting 2" id="202" name="Google Shape;202;p1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97890" y="3750116"/>
            <a:ext cx="1623100" cy="162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1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652120" y="3750116"/>
            <a:ext cx="1743836" cy="162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1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524328" y="3789040"/>
            <a:ext cx="1416920" cy="1584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051720" y="3741581"/>
            <a:ext cx="1708634" cy="1631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5004048" y="1910013"/>
            <a:ext cx="1161612" cy="17350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aleid #6 colour adjusted and rotated_edited-1.jpg" id="207" name="Google Shape;207;p10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6353272" y="1937960"/>
            <a:ext cx="2527869" cy="17070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d9GcTSzxAEVwJYbup6-v0kXQ6btZK0Tqr2BZGWShy3QEr6cI1PGJv8" id="208" name="Google Shape;208;p10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3882393" y="3750116"/>
            <a:ext cx="1625711" cy="162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Slipstream">
  <a:themeElements>
    <a:clrScheme name="Slipstream">
      <a:dk1>
        <a:srgbClr val="000000"/>
      </a:dk1>
      <a:lt1>
        <a:srgbClr val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YRDSB Document" ma:contentTypeID="0x010100EA4BA40101B6AA4DB2B44F01F8A02F5E00181836740A707740B8FADF1C0AC142C9" ma:contentTypeVersion="2" ma:contentTypeDescription="" ma:contentTypeScope="" ma:versionID="fea2dd5b6fd277d7b6baa4beae7bb476">
  <xsd:schema xmlns:xsd="http://www.w3.org/2001/XMLSchema" xmlns:xs="http://www.w3.org/2001/XMLSchema" xmlns:p="http://schemas.microsoft.com/office/2006/metadata/properties" xmlns:ns2="75586023-3cb6-4b4c-9ad8-68b76bd90bf5" targetNamespace="http://schemas.microsoft.com/office/2006/metadata/properties" ma:root="true" ma:fieldsID="82328b93d37112986820f4a6db355eb9" ns2:_="">
    <xsd:import namespace="75586023-3cb6-4b4c-9ad8-68b76bd90bf5"/>
    <xsd:element name="properties">
      <xsd:complexType>
        <xsd:sequence>
          <xsd:element name="documentManagement">
            <xsd:complexType>
              <xsd:all>
                <xsd:element ref="ns2:Document_x0020_Owner"/>
                <xsd:element ref="ns2:Document_x0020_Author_x0028_s_x0029_" minOccurs="0"/>
                <xsd:element ref="ns2:Document_x0020_Description" minOccurs="0"/>
                <xsd:element ref="ns2:WWW_x0020_Cont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586023-3cb6-4b4c-9ad8-68b76bd90bf5" elementFormDefault="qualified">
    <xsd:import namespace="http://schemas.microsoft.com/office/2006/documentManagement/types"/>
    <xsd:import namespace="http://schemas.microsoft.com/office/infopath/2007/PartnerControls"/>
    <xsd:element name="Document_x0020_Owner" ma:index="2" ma:displayName="Document Owner" ma:internalName="Document_x0020_Owner" ma:readOnly="false">
      <xsd:simpleType>
        <xsd:restriction base="dms:Text">
          <xsd:maxLength value="255"/>
        </xsd:restriction>
      </xsd:simpleType>
    </xsd:element>
    <xsd:element name="Document_x0020_Author_x0028_s_x0029_" ma:index="4" nillable="true" ma:displayName="Document Author(s)" ma:internalName="Document_x0020_Author_x0028_s_x0029_">
      <xsd:simpleType>
        <xsd:restriction base="dms:Text">
          <xsd:maxLength value="255"/>
        </xsd:restriction>
      </xsd:simpleType>
    </xsd:element>
    <xsd:element name="Document_x0020_Description" ma:index="5" nillable="true" ma:displayName="Document Description" ma:internalName="Document_x0020_Description">
      <xsd:simpleType>
        <xsd:restriction base="dms:Note">
          <xsd:maxLength value="255"/>
        </xsd:restriction>
      </xsd:simpleType>
    </xsd:element>
    <xsd:element name="WWW_x0020_Content" ma:index="6" nillable="true" ma:displayName="WWW Content" ma:default="No" ma:format="Dropdown" ma:internalName="WWW_x0020_Content">
      <xsd:simpleType>
        <xsd:restriction base="dms:Choice">
          <xsd:enumeration value="Yes"/>
          <xsd:enumeration value="No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9" ma:displayName="Content Type"/>
        <xsd:element ref="dc:title" maxOccurs="1" ma:index="1" ma:displayName="Title"/>
        <xsd:element ref="dc:subject" minOccurs="0" maxOccurs="1"/>
        <xsd:element ref="dc:description" minOccurs="0" maxOccurs="1"/>
        <xsd:element name="keywords" maxOccurs="1" ma:index="3" ma:displayName="Keywords">
          <xsd:simpleType xmlns:xs="http://www.w3.org/2001/XMLSchema">
            <xsd:restriction base="xsd:string">
              <xsd:minLength value="1"/>
            </xsd:restriction>
          </xsd:simpleType>
        </xsd:element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_x0020_Author_x0028_s_x0029_ xmlns="75586023-3cb6-4b4c-9ad8-68b76bd90bf5" xsi:nil="true"/>
    <Document_x0020_Description xmlns="75586023-3cb6-4b4c-9ad8-68b76bd90bf5" xsi:nil="true"/>
    <WWW_x0020_Content xmlns="75586023-3cb6-4b4c-9ad8-68b76bd90bf5">No</WWW_x0020_Content>
    <Document_x0020_Owner xmlns="75586023-3cb6-4b4c-9ad8-68b76bd90bf5">Huette Tang</Document_x0020_Owner>
  </documentManagement>
</p:properties>
</file>

<file path=customXml/itemProps1.xml><?xml version="1.0" encoding="utf-8"?>
<ds:datastoreItem xmlns:ds="http://schemas.openxmlformats.org/officeDocument/2006/customXml" ds:itemID="{6516C9B0-FAB9-4857-AF18-ADD4BCFC3D3E}"/>
</file>

<file path=customXml/itemProps2.xml><?xml version="1.0" encoding="utf-8"?>
<ds:datastoreItem xmlns:ds="http://schemas.openxmlformats.org/officeDocument/2006/customXml" ds:itemID="{AAF8F696-E5CF-4989-8A9D-D5677737C85F}"/>
</file>

<file path=customXml/itemProps3.xml><?xml version="1.0" encoding="utf-8"?>
<ds:datastoreItem xmlns:ds="http://schemas.openxmlformats.org/officeDocument/2006/customXml" ds:itemID="{0F96A18B-FBE3-4B21-A8D8-B4E283519451}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Visual Arts Department Courses Grade 10 to 12</dc:title>
  <dc:creator>Nick</dc:creator>
  <cp:keywords>visual arts</cp:keywords>
  <dcterms:created xsi:type="dcterms:W3CDTF">2014-11-02T16:26:25Z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0x010100EA4BA40101B6AA4DB2B44F01F8A02F5E00181836740A707740B8FADF1C0AC142C9</vt:lpwstr>
  </property>
</Properties>
</file>